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5143500" type="screen16x9"/>
  <p:notesSz cx="6858000" cy="9144000"/>
  <p:embeddedFontLst>
    <p:embeddedFont>
      <p:font typeface="Oswald" panose="00000500000000000000" pitchFamily="2" charset="0"/>
      <p:regular r:id="rId17"/>
      <p:bold r:id="rId18"/>
    </p:embeddedFont>
    <p:embeddedFont>
      <p:font typeface="Roboto" panose="02000000000000000000" pitchFamily="2" charset="0"/>
      <p:regular r:id="rId19"/>
      <p:bold r:id="rId20"/>
      <p:italic r:id="rId21"/>
      <p:boldItalic r:id="rId22"/>
    </p:embeddedFont>
    <p:embeddedFont>
      <p:font typeface="Roboto Black" panose="02000000000000000000" pitchFamily="2" charset="0"/>
      <p:bold r:id="rId23"/>
      <p:boldItalic r:id="rId24"/>
    </p:embeddedFont>
    <p:embeddedFont>
      <p:font typeface="Roboto Light" panose="02000000000000000000" pitchFamily="2" charset="0"/>
      <p:regular r:id="rId25"/>
      <p:bold r:id="rId26"/>
      <p:italic r:id="rId27"/>
      <p:boldItalic r:id="rId28"/>
    </p:embeddedFont>
    <p:embeddedFont>
      <p:font typeface="Roboto Medium" panose="02000000000000000000" pitchFamily="2" charset="0"/>
      <p:regular r:id="rId29"/>
      <p:bold r:id="rId30"/>
      <p:italic r:id="rId31"/>
      <p:boldItalic r:id="rId32"/>
    </p:embeddedFont>
    <p:embeddedFont>
      <p:font typeface="Roboto Thin" panose="02000000000000000000" pitchFamily="2" charset="0"/>
      <p:regular r:id="rId33"/>
      <p: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972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0e18240fa5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g20e18240fa5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0e157f303f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9" name="Google Shape;159;g20e157f303f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0e157f303f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g20e157f303f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0e157f303f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g20e157f303f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0e157f303f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g20e157f303f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0e157f303f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" name="Google Shape;65;g20e157f303f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0e18a48cf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" name="Google Shape;85;g20e18a48cf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0e157f303f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g20e157f303f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0e157f303f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g20e157f303f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0e157f303f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g20e157f303f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0e157f303f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" name="Google Shape;130;g20e157f303f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0e157f303f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g20e157f303f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0e16e5451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g20e16e5451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2" name="Google Shape;52;p12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10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/>
        </p:nvSpPr>
        <p:spPr>
          <a:xfrm>
            <a:off x="833250" y="1239200"/>
            <a:ext cx="35469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5000" b="0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Título principal</a:t>
            </a:r>
            <a:endParaRPr sz="5000" b="0" i="0" u="none" strike="noStrike" cap="none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61" name="Google Shape;61;p14"/>
          <p:cNvSpPr/>
          <p:nvPr/>
        </p:nvSpPr>
        <p:spPr>
          <a:xfrm>
            <a:off x="913275" y="533250"/>
            <a:ext cx="1384500" cy="222300"/>
          </a:xfrm>
          <a:prstGeom prst="roundRect">
            <a:avLst>
              <a:gd name="adj" fmla="val 16667"/>
            </a:avLst>
          </a:prstGeom>
          <a:solidFill>
            <a:srgbClr val="C261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s-CO" sz="1000" b="0" i="1" u="none" strike="noStrike" cap="none">
                <a:solidFill>
                  <a:srgbClr val="F8D860"/>
                </a:solidFill>
                <a:latin typeface="Roboto"/>
                <a:ea typeface="Roboto"/>
                <a:cs typeface="Roboto"/>
                <a:sym typeface="Roboto"/>
              </a:rPr>
              <a:t>Fecha</a:t>
            </a:r>
            <a:endParaRPr sz="1400" b="0" i="0" u="none" strike="noStrike" cap="none">
              <a:solidFill>
                <a:srgbClr val="F8D8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14"/>
          <p:cNvSpPr txBox="1"/>
          <p:nvPr/>
        </p:nvSpPr>
        <p:spPr>
          <a:xfrm>
            <a:off x="833250" y="2809100"/>
            <a:ext cx="354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200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Subtítulo</a:t>
            </a:r>
            <a:endParaRPr sz="2000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" name="Google Shape;62;p14">
            <a:extLst>
              <a:ext uri="{FF2B5EF4-FFF2-40B4-BE49-F238E27FC236}">
                <a16:creationId xmlns:a16="http://schemas.microsoft.com/office/drawing/2014/main" id="{B9566E4D-E153-713B-8FAD-5EA88A52BC3A}"/>
              </a:ext>
            </a:extLst>
          </p:cNvPr>
          <p:cNvSpPr txBox="1"/>
          <p:nvPr/>
        </p:nvSpPr>
        <p:spPr>
          <a:xfrm>
            <a:off x="7303477" y="4861915"/>
            <a:ext cx="1817078" cy="281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MX" sz="700" b="0" i="0" u="none" strike="noStrike" cap="none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Anexo</a:t>
            </a:r>
            <a:r>
              <a:rPr lang="es-MX" sz="700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 4 COM-MN-01 V.2. 22/08/2025 </a:t>
            </a:r>
            <a:endParaRPr sz="700" b="0" i="0" u="none" strike="noStrike" cap="none" dirty="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4"/>
          <p:cNvSpPr txBox="1"/>
          <p:nvPr/>
        </p:nvSpPr>
        <p:spPr>
          <a:xfrm>
            <a:off x="2969400" y="1554450"/>
            <a:ext cx="32052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4000" b="0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Inicio de sección 2</a:t>
            </a:r>
            <a:endParaRPr sz="4000" b="0" i="0" u="none" strike="noStrike" cap="none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62" name="Google Shape;162;p24"/>
          <p:cNvSpPr/>
          <p:nvPr/>
        </p:nvSpPr>
        <p:spPr>
          <a:xfrm>
            <a:off x="3511950" y="3246500"/>
            <a:ext cx="2120100" cy="215100"/>
          </a:xfrm>
          <a:prstGeom prst="roundRect">
            <a:avLst>
              <a:gd name="adj" fmla="val 16667"/>
            </a:avLst>
          </a:prstGeom>
          <a:solidFill>
            <a:srgbClr val="AEE5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CO" sz="900" b="0" i="1" u="none" strike="noStrike" cap="non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Nota</a:t>
            </a:r>
            <a:endParaRPr sz="900" b="0" i="0" u="none" strike="noStrike" cap="none">
              <a:solidFill>
                <a:srgbClr val="5B419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00580" y="0"/>
            <a:ext cx="184341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5"/>
          <p:cNvSpPr txBox="1"/>
          <p:nvPr/>
        </p:nvSpPr>
        <p:spPr>
          <a:xfrm>
            <a:off x="442175" y="317500"/>
            <a:ext cx="1696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4000" b="0" i="0" u="none" strike="noStrike" cap="none">
                <a:solidFill>
                  <a:srgbClr val="E6724F"/>
                </a:solidFill>
                <a:latin typeface="Roboto Black"/>
                <a:ea typeface="Roboto Black"/>
                <a:cs typeface="Roboto Black"/>
                <a:sym typeface="Roboto Black"/>
              </a:rPr>
              <a:t>Título</a:t>
            </a:r>
            <a:endParaRPr sz="4000" b="0" i="0" u="none" strike="noStrike" cap="none">
              <a:solidFill>
                <a:srgbClr val="E6724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cxnSp>
        <p:nvCxnSpPr>
          <p:cNvPr id="169" name="Google Shape;169;p25"/>
          <p:cNvCxnSpPr/>
          <p:nvPr/>
        </p:nvCxnSpPr>
        <p:spPr>
          <a:xfrm>
            <a:off x="606625" y="1011875"/>
            <a:ext cx="1843500" cy="0"/>
          </a:xfrm>
          <a:prstGeom prst="straightConnector1">
            <a:avLst/>
          </a:prstGeom>
          <a:noFill/>
          <a:ln w="9525" cap="flat" cmpd="sng">
            <a:solidFill>
              <a:srgbClr val="28509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0" name="Google Shape;170;p25"/>
          <p:cNvSpPr txBox="1"/>
          <p:nvPr/>
        </p:nvSpPr>
        <p:spPr>
          <a:xfrm>
            <a:off x="608400" y="1622125"/>
            <a:ext cx="6795300" cy="22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2100" b="0" i="0" u="none" strike="noStrike" cap="none">
                <a:solidFill>
                  <a:srgbClr val="434343"/>
                </a:solidFill>
                <a:latin typeface="Roboto Medium"/>
                <a:ea typeface="Roboto Medium"/>
                <a:cs typeface="Roboto Medium"/>
                <a:sym typeface="Roboto Medium"/>
              </a:rPr>
              <a:t>Lorem ipsum dolor sit amet, consectetur adipiscing elit, sed do eiusmod tempor incididunt ut labore et dolore magna aliqua.</a:t>
            </a:r>
            <a:endParaRPr sz="2100" b="0" i="0" u="none" strike="noStrike" cap="none">
              <a:solidFill>
                <a:srgbClr val="434343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br>
              <a:rPr lang="es-CO" sz="14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s-CO" sz="1600" b="1" i="0" u="none" strike="noStrike" cap="none">
                <a:solidFill>
                  <a:srgbClr val="28509F"/>
                </a:solidFill>
                <a:latin typeface="Roboto"/>
                <a:ea typeface="Roboto"/>
                <a:cs typeface="Roboto"/>
                <a:sym typeface="Roboto"/>
              </a:rPr>
              <a:t>Subtítulo</a:t>
            </a:r>
            <a:endParaRPr sz="1600" b="1" i="0" u="none" strike="noStrike" cap="none">
              <a:solidFill>
                <a:srgbClr val="28509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4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quis nostrud exercitation ullamco laboris nisi ut aliquip ex ea commodo consequat. </a:t>
            </a:r>
            <a:r>
              <a:rPr lang="es-CO" sz="1400" b="0" i="1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Duis aute irure dolor</a:t>
            </a:r>
            <a:r>
              <a:rPr lang="es-CO" sz="14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in reprehenderit in voluptate velit esse cillum dolore eu fugiat nulla pariatur. Excepteur sint occaecat cupidatat non proident, sunt in culpa qui officia deserunt mollit anim id est laborum.</a:t>
            </a:r>
            <a:endParaRPr sz="1400" b="0" i="0" u="none" strike="noStrike" cap="non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6"/>
          <p:cNvPicPr preferRelativeResize="0"/>
          <p:nvPr/>
        </p:nvPicPr>
        <p:blipFill rotWithShape="1">
          <a:blip r:embed="rId4">
            <a:alphaModFix amt="80000"/>
          </a:blip>
          <a:srcRect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6"/>
          <p:cNvPicPr preferRelativeResize="0"/>
          <p:nvPr/>
        </p:nvPicPr>
        <p:blipFill rotWithShape="1">
          <a:blip r:embed="rId5">
            <a:alphaModFix/>
          </a:blip>
          <a:srcRect t="9" b="6"/>
          <a:stretch/>
        </p:blipFill>
        <p:spPr>
          <a:xfrm>
            <a:off x="7300580" y="0"/>
            <a:ext cx="184341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6"/>
          <p:cNvSpPr txBox="1"/>
          <p:nvPr/>
        </p:nvSpPr>
        <p:spPr>
          <a:xfrm>
            <a:off x="686350" y="283850"/>
            <a:ext cx="74841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4000" b="0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Destacado 1, frases notas, textos cortos.</a:t>
            </a:r>
            <a:endParaRPr sz="4000" b="0" i="0" u="none" strike="noStrike" cap="none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78" name="Google Shape;178;p26"/>
          <p:cNvSpPr txBox="1"/>
          <p:nvPr/>
        </p:nvSpPr>
        <p:spPr>
          <a:xfrm>
            <a:off x="0" y="4497000"/>
            <a:ext cx="4680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CO" sz="1000" b="1" i="1" u="none" strike="noStrike" cap="none">
                <a:solidFill>
                  <a:srgbClr val="AEE5E8"/>
                </a:solidFill>
                <a:latin typeface="Roboto"/>
                <a:ea typeface="Roboto"/>
                <a:cs typeface="Roboto"/>
                <a:sym typeface="Roboto"/>
              </a:rPr>
              <a:t>NOTA IMPORTANTE:</a:t>
            </a:r>
            <a:endParaRPr sz="1000" b="1" i="1" u="none" strike="noStrike" cap="none">
              <a:solidFill>
                <a:srgbClr val="AEE5E8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CO" sz="1000" b="0" i="1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 FOTO CAMBIA DE ACUERDO A LA NECESIDAD DE LA PRESENTACIÓN.</a:t>
            </a:r>
            <a:endParaRPr sz="1000" b="0" i="1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CO" sz="1000" b="0" i="1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CON LA SIGUIENTE CARACTERíSTICA: </a:t>
            </a:r>
            <a:r>
              <a:rPr lang="es-CO" sz="1000" b="0" i="1" u="sng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OPACIDAD: 85%</a:t>
            </a:r>
            <a:endParaRPr sz="1000" b="0" i="1" u="sng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7"/>
          <p:cNvSpPr txBox="1"/>
          <p:nvPr/>
        </p:nvSpPr>
        <p:spPr>
          <a:xfrm>
            <a:off x="833250" y="1239200"/>
            <a:ext cx="35469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5000" b="0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¡Gracias!</a:t>
            </a:r>
            <a:endParaRPr sz="5000" b="0" i="0" u="none" strike="noStrike" cap="none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84" name="Google Shape;184;p27"/>
          <p:cNvSpPr/>
          <p:nvPr/>
        </p:nvSpPr>
        <p:spPr>
          <a:xfrm>
            <a:off x="913275" y="2169275"/>
            <a:ext cx="2530200" cy="222300"/>
          </a:xfrm>
          <a:prstGeom prst="roundRect">
            <a:avLst>
              <a:gd name="adj" fmla="val 16667"/>
            </a:avLst>
          </a:prstGeom>
          <a:solidFill>
            <a:srgbClr val="AEE5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CO" sz="1000" b="1" i="1" u="none" strike="noStrike" cap="non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www.culturarecreacionydeporte.gov.co</a:t>
            </a:r>
            <a:endParaRPr sz="1400" b="1" i="0" u="none" strike="noStrike" cap="none">
              <a:solidFill>
                <a:srgbClr val="5B419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/>
        </p:nvSpPr>
        <p:spPr>
          <a:xfrm>
            <a:off x="2972900" y="307850"/>
            <a:ext cx="281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4000" b="0" i="0" u="none" strike="noStrike" cap="none">
                <a:solidFill>
                  <a:srgbClr val="E6724F"/>
                </a:solidFill>
                <a:latin typeface="Roboto Black"/>
                <a:ea typeface="Roboto Black"/>
                <a:cs typeface="Roboto Black"/>
                <a:sym typeface="Roboto Black"/>
              </a:rPr>
              <a:t>Contenido</a:t>
            </a:r>
            <a:endParaRPr sz="4000" b="0" i="0" u="none" strike="noStrike" cap="none">
              <a:solidFill>
                <a:srgbClr val="E6724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cxnSp>
        <p:nvCxnSpPr>
          <p:cNvPr id="68" name="Google Shape;68;p15"/>
          <p:cNvCxnSpPr/>
          <p:nvPr/>
        </p:nvCxnSpPr>
        <p:spPr>
          <a:xfrm>
            <a:off x="1370025" y="1820850"/>
            <a:ext cx="6331500" cy="0"/>
          </a:xfrm>
          <a:prstGeom prst="straightConnector1">
            <a:avLst/>
          </a:prstGeom>
          <a:noFill/>
          <a:ln w="9525" cap="flat" cmpd="sng">
            <a:solidFill>
              <a:srgbClr val="E6724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9" name="Google Shape;69;p15"/>
          <p:cNvCxnSpPr/>
          <p:nvPr/>
        </p:nvCxnSpPr>
        <p:spPr>
          <a:xfrm>
            <a:off x="1370025" y="2382275"/>
            <a:ext cx="6331500" cy="0"/>
          </a:xfrm>
          <a:prstGeom prst="straightConnector1">
            <a:avLst/>
          </a:prstGeom>
          <a:noFill/>
          <a:ln w="9525" cap="flat" cmpd="sng">
            <a:solidFill>
              <a:srgbClr val="E6724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0" name="Google Shape;70;p15"/>
          <p:cNvCxnSpPr/>
          <p:nvPr/>
        </p:nvCxnSpPr>
        <p:spPr>
          <a:xfrm>
            <a:off x="1370025" y="2943700"/>
            <a:ext cx="6331500" cy="0"/>
          </a:xfrm>
          <a:prstGeom prst="straightConnector1">
            <a:avLst/>
          </a:prstGeom>
          <a:noFill/>
          <a:ln w="9525" cap="flat" cmpd="sng">
            <a:solidFill>
              <a:srgbClr val="E6724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1" name="Google Shape;71;p15"/>
          <p:cNvCxnSpPr/>
          <p:nvPr/>
        </p:nvCxnSpPr>
        <p:spPr>
          <a:xfrm>
            <a:off x="1370025" y="3505125"/>
            <a:ext cx="6331500" cy="0"/>
          </a:xfrm>
          <a:prstGeom prst="straightConnector1">
            <a:avLst/>
          </a:prstGeom>
          <a:noFill/>
          <a:ln w="9525" cap="flat" cmpd="sng">
            <a:solidFill>
              <a:srgbClr val="E6724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2" name="Google Shape;72;p15"/>
          <p:cNvCxnSpPr/>
          <p:nvPr/>
        </p:nvCxnSpPr>
        <p:spPr>
          <a:xfrm>
            <a:off x="1370025" y="4066550"/>
            <a:ext cx="6331500" cy="0"/>
          </a:xfrm>
          <a:prstGeom prst="straightConnector1">
            <a:avLst/>
          </a:prstGeom>
          <a:noFill/>
          <a:ln w="9525" cap="flat" cmpd="sng">
            <a:solidFill>
              <a:srgbClr val="E6724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3" name="Google Shape;73;p15"/>
          <p:cNvSpPr txBox="1"/>
          <p:nvPr/>
        </p:nvSpPr>
        <p:spPr>
          <a:xfrm>
            <a:off x="1370025" y="1273775"/>
            <a:ext cx="4917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CO" sz="2100" b="0" i="0" u="none" strike="noStrike" cap="none">
                <a:solidFill>
                  <a:srgbClr val="5B4191"/>
                </a:solidFill>
                <a:latin typeface="Roboto Black"/>
                <a:ea typeface="Roboto Black"/>
                <a:cs typeface="Roboto Black"/>
                <a:sym typeface="Roboto Black"/>
              </a:rPr>
              <a:t>1. </a:t>
            </a:r>
            <a:endParaRPr sz="1400" b="0" i="0" u="none" strike="noStrike" cap="none">
              <a:solidFill>
                <a:srgbClr val="5B419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4" name="Google Shape;74;p15"/>
          <p:cNvSpPr txBox="1"/>
          <p:nvPr/>
        </p:nvSpPr>
        <p:spPr>
          <a:xfrm>
            <a:off x="1370025" y="1863813"/>
            <a:ext cx="4917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CO" sz="2100" b="0" i="0" u="none" strike="noStrike" cap="none">
                <a:solidFill>
                  <a:srgbClr val="5B4191"/>
                </a:solidFill>
                <a:latin typeface="Roboto Black"/>
                <a:ea typeface="Roboto Black"/>
                <a:cs typeface="Roboto Black"/>
                <a:sym typeface="Roboto Black"/>
              </a:rPr>
              <a:t>2. </a:t>
            </a:r>
            <a:endParaRPr sz="1400" b="0" i="0" u="none" strike="noStrike" cap="none">
              <a:solidFill>
                <a:srgbClr val="5B419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5" name="Google Shape;75;p15"/>
          <p:cNvSpPr txBox="1"/>
          <p:nvPr/>
        </p:nvSpPr>
        <p:spPr>
          <a:xfrm>
            <a:off x="1370025" y="2425225"/>
            <a:ext cx="4917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CO" sz="2100" b="0" i="0" u="none" strike="noStrike" cap="none">
                <a:solidFill>
                  <a:srgbClr val="5B4191"/>
                </a:solidFill>
                <a:latin typeface="Roboto Black"/>
                <a:ea typeface="Roboto Black"/>
                <a:cs typeface="Roboto Black"/>
                <a:sym typeface="Roboto Black"/>
              </a:rPr>
              <a:t>3. </a:t>
            </a:r>
            <a:endParaRPr sz="1400" b="0" i="0" u="none" strike="noStrike" cap="none">
              <a:solidFill>
                <a:srgbClr val="5B419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6" name="Google Shape;76;p15"/>
          <p:cNvSpPr txBox="1"/>
          <p:nvPr/>
        </p:nvSpPr>
        <p:spPr>
          <a:xfrm>
            <a:off x="1370025" y="2986663"/>
            <a:ext cx="4917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CO" sz="2100" b="0" i="0" u="none" strike="noStrike" cap="none">
                <a:solidFill>
                  <a:srgbClr val="5B4191"/>
                </a:solidFill>
                <a:latin typeface="Roboto Black"/>
                <a:ea typeface="Roboto Black"/>
                <a:cs typeface="Roboto Black"/>
                <a:sym typeface="Roboto Black"/>
              </a:rPr>
              <a:t>4. </a:t>
            </a:r>
            <a:endParaRPr sz="1400" b="0" i="0" u="none" strike="noStrike" cap="none">
              <a:solidFill>
                <a:srgbClr val="5B419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7" name="Google Shape;77;p15"/>
          <p:cNvSpPr txBox="1"/>
          <p:nvPr/>
        </p:nvSpPr>
        <p:spPr>
          <a:xfrm>
            <a:off x="1370025" y="3548075"/>
            <a:ext cx="4917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CO" sz="2100" b="0" i="0" u="none" strike="noStrike" cap="none">
                <a:solidFill>
                  <a:srgbClr val="5B4191"/>
                </a:solidFill>
                <a:latin typeface="Roboto Black"/>
                <a:ea typeface="Roboto Black"/>
                <a:cs typeface="Roboto Black"/>
                <a:sym typeface="Roboto Black"/>
              </a:rPr>
              <a:t>5. </a:t>
            </a:r>
            <a:endParaRPr sz="1400" b="0" i="0" u="none" strike="noStrike" cap="none">
              <a:solidFill>
                <a:srgbClr val="5B419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8" name="Google Shape;78;p15"/>
          <p:cNvSpPr txBox="1"/>
          <p:nvPr/>
        </p:nvSpPr>
        <p:spPr>
          <a:xfrm>
            <a:off x="1979750" y="1273775"/>
            <a:ext cx="41319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CO" sz="2100" b="0" i="0" u="none" strike="noStrike" cap="non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Tema 1</a:t>
            </a:r>
            <a:endParaRPr sz="1400" b="0" i="0" u="none" strike="noStrike" cap="none">
              <a:solidFill>
                <a:srgbClr val="5B419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" name="Google Shape;79;p15"/>
          <p:cNvSpPr txBox="1"/>
          <p:nvPr/>
        </p:nvSpPr>
        <p:spPr>
          <a:xfrm>
            <a:off x="1979750" y="1863813"/>
            <a:ext cx="41319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CO" sz="2100" b="0" i="0" u="none" strike="noStrike" cap="non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Tema 2</a:t>
            </a:r>
            <a:endParaRPr sz="1400" b="0" i="0" u="none" strike="noStrike" cap="none">
              <a:solidFill>
                <a:srgbClr val="5B419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0" name="Google Shape;80;p15"/>
          <p:cNvSpPr txBox="1"/>
          <p:nvPr/>
        </p:nvSpPr>
        <p:spPr>
          <a:xfrm>
            <a:off x="1979750" y="2425225"/>
            <a:ext cx="41319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CO" sz="2100" b="0" i="0" u="none" strike="noStrike" cap="non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Tema 3</a:t>
            </a:r>
            <a:endParaRPr sz="1400" b="0" i="0" u="none" strike="noStrike" cap="none">
              <a:solidFill>
                <a:srgbClr val="5B419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" name="Google Shape;81;p15"/>
          <p:cNvSpPr txBox="1"/>
          <p:nvPr/>
        </p:nvSpPr>
        <p:spPr>
          <a:xfrm>
            <a:off x="1979750" y="3015263"/>
            <a:ext cx="41319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CO" sz="2100" b="0" i="0" u="none" strike="noStrike" cap="non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Tema 4</a:t>
            </a:r>
            <a:endParaRPr sz="1400" b="0" i="0" u="none" strike="noStrike" cap="none">
              <a:solidFill>
                <a:srgbClr val="5B419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2" name="Google Shape;82;p15"/>
          <p:cNvSpPr txBox="1"/>
          <p:nvPr/>
        </p:nvSpPr>
        <p:spPr>
          <a:xfrm>
            <a:off x="1979750" y="3548075"/>
            <a:ext cx="41319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CO" sz="2100" b="0" i="0" u="none" strike="noStrike" cap="non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Tema 5</a:t>
            </a:r>
            <a:endParaRPr sz="1400" b="0" i="0" u="none" strike="noStrike" cap="none">
              <a:solidFill>
                <a:srgbClr val="5B419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/>
          <p:nvPr/>
        </p:nvSpPr>
        <p:spPr>
          <a:xfrm>
            <a:off x="442175" y="317500"/>
            <a:ext cx="1696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4000" b="0" i="0" u="none" strike="noStrike" cap="none">
                <a:solidFill>
                  <a:srgbClr val="E6724F"/>
                </a:solidFill>
                <a:latin typeface="Roboto Black"/>
                <a:ea typeface="Roboto Black"/>
                <a:cs typeface="Roboto Black"/>
                <a:sym typeface="Roboto Black"/>
              </a:rPr>
              <a:t>Título</a:t>
            </a:r>
            <a:endParaRPr sz="4000" b="0" i="0" u="none" strike="noStrike" cap="none">
              <a:solidFill>
                <a:srgbClr val="E6724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88" name="Google Shape;88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00580" y="0"/>
            <a:ext cx="1843419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" name="Google Shape;89;p16"/>
          <p:cNvCxnSpPr/>
          <p:nvPr/>
        </p:nvCxnSpPr>
        <p:spPr>
          <a:xfrm>
            <a:off x="606625" y="1011875"/>
            <a:ext cx="1843500" cy="0"/>
          </a:xfrm>
          <a:prstGeom prst="straightConnector1">
            <a:avLst/>
          </a:prstGeom>
          <a:noFill/>
          <a:ln w="9525" cap="flat" cmpd="sng">
            <a:solidFill>
              <a:srgbClr val="5B419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0" name="Google Shape;90;p16"/>
          <p:cNvSpPr txBox="1"/>
          <p:nvPr/>
        </p:nvSpPr>
        <p:spPr>
          <a:xfrm>
            <a:off x="608400" y="1517650"/>
            <a:ext cx="8382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6000" b="1" i="0" u="none" strike="noStrike" cap="none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rPr>
              <a:t>1/</a:t>
            </a:r>
            <a:endParaRPr sz="6000" b="0" i="0" u="none" strike="noStrike" cap="non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1" name="Google Shape;91;p16"/>
          <p:cNvSpPr txBox="1"/>
          <p:nvPr/>
        </p:nvSpPr>
        <p:spPr>
          <a:xfrm>
            <a:off x="2629100" y="1517650"/>
            <a:ext cx="9747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6000" b="1" i="0" u="none" strike="noStrike" cap="none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rPr>
              <a:t>2/</a:t>
            </a:r>
            <a:endParaRPr sz="6000" b="0" i="0" u="none" strike="noStrike" cap="non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2" name="Google Shape;92;p16"/>
          <p:cNvSpPr txBox="1"/>
          <p:nvPr/>
        </p:nvSpPr>
        <p:spPr>
          <a:xfrm>
            <a:off x="4786288" y="1517650"/>
            <a:ext cx="9747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6000" b="1" i="0" u="none" strike="noStrike" cap="none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rPr>
              <a:t>3/</a:t>
            </a:r>
            <a:endParaRPr sz="6000" b="0" i="0" u="none" strike="noStrike" cap="non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3" name="Google Shape;93;p16"/>
          <p:cNvSpPr txBox="1"/>
          <p:nvPr/>
        </p:nvSpPr>
        <p:spPr>
          <a:xfrm>
            <a:off x="6943500" y="1517650"/>
            <a:ext cx="9747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6000" b="1" i="0" u="none" strike="noStrike" cap="none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rPr>
              <a:t>4/</a:t>
            </a:r>
            <a:endParaRPr sz="6000" b="0" i="0" u="none" strike="noStrike" cap="non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4" name="Google Shape;94;p16"/>
          <p:cNvSpPr txBox="1"/>
          <p:nvPr/>
        </p:nvSpPr>
        <p:spPr>
          <a:xfrm>
            <a:off x="608400" y="2533450"/>
            <a:ext cx="1562100" cy="13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400" b="1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LOREM IPSUM DOLOR SIT AMET</a:t>
            </a:r>
            <a:r>
              <a:rPr lang="es-CO" sz="14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consectetur adipiscing elit, sed do eiusmod.</a:t>
            </a:r>
            <a:endParaRPr sz="1400" b="0" i="0" u="none" strike="noStrike" cap="non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5" name="Google Shape;95;p16"/>
          <p:cNvSpPr txBox="1"/>
          <p:nvPr/>
        </p:nvSpPr>
        <p:spPr>
          <a:xfrm>
            <a:off x="2584799" y="2533450"/>
            <a:ext cx="1562100" cy="13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400" b="1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LOREM IPSUM DOLOR SIT AMET</a:t>
            </a:r>
            <a:r>
              <a:rPr lang="es-CO" sz="14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consectetur adipiscing elit, sed do eiusmod.</a:t>
            </a:r>
            <a:endParaRPr sz="1400" b="0" i="0" u="none" strike="noStrike" cap="non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6" name="Google Shape;96;p16"/>
          <p:cNvSpPr txBox="1"/>
          <p:nvPr/>
        </p:nvSpPr>
        <p:spPr>
          <a:xfrm>
            <a:off x="4786300" y="2533450"/>
            <a:ext cx="1562100" cy="13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400" b="1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LOREM IPSUM DOLOR SIT AMET</a:t>
            </a:r>
            <a:r>
              <a:rPr lang="es-CO" sz="14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consectetur adipiscing elit, sed do eiusmod.</a:t>
            </a:r>
            <a:endParaRPr sz="1400" b="0" i="0" u="none" strike="noStrike" cap="non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7" name="Google Shape;97;p16"/>
          <p:cNvSpPr txBox="1"/>
          <p:nvPr/>
        </p:nvSpPr>
        <p:spPr>
          <a:xfrm>
            <a:off x="6762699" y="2533450"/>
            <a:ext cx="1562100" cy="13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400" b="1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LOREM IPSUM DOLOR SIT AMET</a:t>
            </a:r>
            <a:r>
              <a:rPr lang="es-CO" sz="14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consectetur adipiscing elit, sed do eiusmod.</a:t>
            </a:r>
            <a:endParaRPr sz="1400" b="0" i="0" u="none" strike="noStrike" cap="non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"/>
          <p:cNvSpPr txBox="1"/>
          <p:nvPr/>
        </p:nvSpPr>
        <p:spPr>
          <a:xfrm>
            <a:off x="442175" y="317500"/>
            <a:ext cx="1696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4000" b="0" i="0" u="none" strike="noStrike" cap="none">
                <a:solidFill>
                  <a:srgbClr val="E6724F"/>
                </a:solidFill>
                <a:latin typeface="Roboto Black"/>
                <a:ea typeface="Roboto Black"/>
                <a:cs typeface="Roboto Black"/>
                <a:sym typeface="Roboto Black"/>
              </a:rPr>
              <a:t>Título</a:t>
            </a:r>
            <a:endParaRPr sz="4000" b="0" i="0" u="none" strike="noStrike" cap="none">
              <a:solidFill>
                <a:srgbClr val="E6724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103" name="Google Shape;103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00580" y="0"/>
            <a:ext cx="1843419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" name="Google Shape;104;p17"/>
          <p:cNvCxnSpPr/>
          <p:nvPr/>
        </p:nvCxnSpPr>
        <p:spPr>
          <a:xfrm>
            <a:off x="606625" y="1011875"/>
            <a:ext cx="1843500" cy="0"/>
          </a:xfrm>
          <a:prstGeom prst="straightConnector1">
            <a:avLst/>
          </a:prstGeom>
          <a:noFill/>
          <a:ln w="9525" cap="flat" cmpd="sng">
            <a:solidFill>
              <a:srgbClr val="5B419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5" name="Google Shape;105;p17"/>
          <p:cNvSpPr/>
          <p:nvPr/>
        </p:nvSpPr>
        <p:spPr>
          <a:xfrm>
            <a:off x="442175" y="4667025"/>
            <a:ext cx="732300" cy="2457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CO" sz="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Logo extra</a:t>
            </a:r>
            <a:endParaRPr sz="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6" name="Google Shape;106;p17"/>
          <p:cNvSpPr/>
          <p:nvPr/>
        </p:nvSpPr>
        <p:spPr>
          <a:xfrm>
            <a:off x="1260347" y="4667025"/>
            <a:ext cx="732300" cy="2457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CO" sz="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Logo extra</a:t>
            </a:r>
            <a:endParaRPr sz="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7" name="Google Shape;107;p17"/>
          <p:cNvSpPr/>
          <p:nvPr/>
        </p:nvSpPr>
        <p:spPr>
          <a:xfrm>
            <a:off x="2078522" y="4667025"/>
            <a:ext cx="732300" cy="2457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CO" sz="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Logo extra</a:t>
            </a:r>
            <a:endParaRPr sz="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8" name="Google Shape;108;p17"/>
          <p:cNvSpPr txBox="1"/>
          <p:nvPr/>
        </p:nvSpPr>
        <p:spPr>
          <a:xfrm>
            <a:off x="608400" y="1513450"/>
            <a:ext cx="3769200" cy="23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4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"</a:t>
            </a:r>
            <a:r>
              <a:rPr lang="es-CO" sz="1400" b="1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Lorem ipsum dolor sit amet,</a:t>
            </a:r>
            <a:r>
              <a:rPr lang="es-CO" sz="14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consectetur adipiscing elit, sed do eiusmod tempor incididunt ut labore et dolore magna aliqua.</a:t>
            </a:r>
            <a:br>
              <a:rPr lang="es-CO" sz="14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s-CO" sz="14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Ut enim ad minim veniam, quis nostrud exercitation ullamco laboris nisi ut aliquip ex ea commodo consequat. </a:t>
            </a:r>
            <a:r>
              <a:rPr lang="es-CO" sz="1400" b="0" i="1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Duis aute irure dolor</a:t>
            </a:r>
            <a:r>
              <a:rPr lang="es-CO" sz="14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in reprehenderit in voluptate velit esse cillum dolore eu fugiat nulla pariatur. Excepteur sint occaecat cupidatat non proident, sunt in culpa qui officia deserunt mollit anim id est laborum."</a:t>
            </a:r>
            <a:endParaRPr sz="1400" b="0" i="0" u="none" strike="noStrike" cap="non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09" name="Google Shape;109;p17"/>
          <p:cNvSpPr txBox="1"/>
          <p:nvPr/>
        </p:nvSpPr>
        <p:spPr>
          <a:xfrm>
            <a:off x="4787476" y="1513450"/>
            <a:ext cx="3769200" cy="17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O" sz="1600" b="1" i="0" u="none" strike="noStrike" cap="non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Subtítulo</a:t>
            </a:r>
            <a:endParaRPr sz="1600" b="1" i="0" u="none" strike="noStrike" cap="none">
              <a:solidFill>
                <a:srgbClr val="5B419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O" sz="14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Lorem ipsum dolor sit amet, consectetur adipiscing elit, sed do eiusmod tempor incididunt ut labore et dolore magna aliqua:</a:t>
            </a:r>
            <a:endParaRPr sz="1400" b="0" i="0" u="none" strike="noStrike" cap="non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457200" marR="0" lvl="0" indent="-298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Thin"/>
              <a:buChar char="➔"/>
            </a:pPr>
            <a:r>
              <a:rPr lang="es-CO" sz="14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Bullet 1</a:t>
            </a:r>
            <a:endParaRPr sz="1400" b="0" i="0" u="none" strike="noStrike" cap="non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457200" marR="0" lvl="0" indent="-298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Thin"/>
              <a:buChar char="➔"/>
            </a:pPr>
            <a:r>
              <a:rPr lang="es-CO" sz="14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Bullet 2</a:t>
            </a:r>
            <a:endParaRPr sz="1400" b="0" i="0" u="none" strike="noStrike" cap="non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457200" marR="0" lvl="0" indent="-298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Light"/>
              <a:buChar char="➔"/>
            </a:pPr>
            <a:r>
              <a:rPr lang="es-CO" sz="14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Bullet 3</a:t>
            </a:r>
            <a:endParaRPr sz="1400" b="0" i="0" u="none" strike="noStrike" cap="non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10" name="Google Shape;110;p17"/>
          <p:cNvSpPr txBox="1"/>
          <p:nvPr/>
        </p:nvSpPr>
        <p:spPr>
          <a:xfrm>
            <a:off x="393025" y="4037800"/>
            <a:ext cx="3808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CO" sz="800" b="1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NOTA IMPORTANTE:</a:t>
            </a:r>
            <a:endParaRPr sz="800" b="1" i="1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CO" sz="800" b="0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SOLO SI ES NECESARIO AGREGAR OTROS LOGOS DENTRO DE LA PRESENTACIÓN DEBERÁN ESTAR UBICADOS EN LA PARTE INFERIOR IZQUIERDA.</a:t>
            </a:r>
            <a:endParaRPr sz="800" b="0" i="1" u="sng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8"/>
          <p:cNvPicPr preferRelativeResize="0"/>
          <p:nvPr/>
        </p:nvPicPr>
        <p:blipFill rotWithShape="1">
          <a:blip r:embed="rId4">
            <a:alphaModFix amt="85000"/>
          </a:blip>
          <a:srcRect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8"/>
          <p:cNvSpPr txBox="1"/>
          <p:nvPr/>
        </p:nvSpPr>
        <p:spPr>
          <a:xfrm>
            <a:off x="686350" y="1648200"/>
            <a:ext cx="37293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4000" b="0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Destacado 1, frases notas, textos cortos</a:t>
            </a:r>
            <a:endParaRPr sz="4000" b="0" i="0" u="none" strike="noStrike" cap="none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117" name="Google Shape;117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00580" y="0"/>
            <a:ext cx="184341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8"/>
          <p:cNvSpPr txBox="1"/>
          <p:nvPr/>
        </p:nvSpPr>
        <p:spPr>
          <a:xfrm>
            <a:off x="0" y="0"/>
            <a:ext cx="36246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CO" sz="1000" b="1" i="1" u="none" strike="noStrike" cap="none">
                <a:solidFill>
                  <a:srgbClr val="AEE5E8"/>
                </a:solidFill>
                <a:latin typeface="Roboto"/>
                <a:ea typeface="Roboto"/>
                <a:cs typeface="Roboto"/>
                <a:sym typeface="Roboto"/>
              </a:rPr>
              <a:t>NOTA IMPORTANTE:</a:t>
            </a:r>
            <a:endParaRPr sz="1000" b="1" i="1" u="none" strike="noStrike" cap="none">
              <a:solidFill>
                <a:srgbClr val="AEE5E8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CO" sz="1000" b="0" i="1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 FOTO CAMBIA DE ACUERDO A LA NECESIDAD DE LA PRESENTACIÓN. CON LA SIGUIENTE CARACTERíSTICA:</a:t>
            </a:r>
            <a:endParaRPr sz="1000" b="0" i="1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CO" sz="1000" b="0" i="1" u="sng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OPACIDAD: 85%</a:t>
            </a:r>
            <a:endParaRPr sz="1000" b="0" i="1" u="sng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00580" y="0"/>
            <a:ext cx="184341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9"/>
          <p:cNvSpPr txBox="1"/>
          <p:nvPr/>
        </p:nvSpPr>
        <p:spPr>
          <a:xfrm>
            <a:off x="4556025" y="774700"/>
            <a:ext cx="1696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4000" b="0" i="0" u="none" strike="noStrike" cap="none">
                <a:solidFill>
                  <a:srgbClr val="E6724F"/>
                </a:solidFill>
                <a:latin typeface="Roboto Black"/>
                <a:ea typeface="Roboto Black"/>
                <a:cs typeface="Roboto Black"/>
                <a:sym typeface="Roboto Black"/>
              </a:rPr>
              <a:t>Título</a:t>
            </a:r>
            <a:endParaRPr sz="4000" b="0" i="0" u="none" strike="noStrike" cap="none">
              <a:solidFill>
                <a:srgbClr val="E6724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cxnSp>
        <p:nvCxnSpPr>
          <p:cNvPr id="125" name="Google Shape;125;p19"/>
          <p:cNvCxnSpPr/>
          <p:nvPr/>
        </p:nvCxnSpPr>
        <p:spPr>
          <a:xfrm>
            <a:off x="4720475" y="1469075"/>
            <a:ext cx="1843500" cy="0"/>
          </a:xfrm>
          <a:prstGeom prst="straightConnector1">
            <a:avLst/>
          </a:prstGeom>
          <a:noFill/>
          <a:ln w="9525" cap="flat" cmpd="sng">
            <a:solidFill>
              <a:srgbClr val="5B419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6" name="Google Shape;126;p19"/>
          <p:cNvSpPr txBox="1"/>
          <p:nvPr/>
        </p:nvSpPr>
        <p:spPr>
          <a:xfrm>
            <a:off x="4569850" y="1970650"/>
            <a:ext cx="3769200" cy="23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4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"</a:t>
            </a:r>
            <a:r>
              <a:rPr lang="es-CO" sz="1400" b="1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Lorem ipsum dolor sit amet,</a:t>
            </a:r>
            <a:r>
              <a:rPr lang="es-CO" sz="14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consectetur adipiscing elit, sed do eiusmod tempor incididunt ut labore et dolore magna aliqua.</a:t>
            </a:r>
            <a:br>
              <a:rPr lang="es-CO" sz="14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s-CO" sz="14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Ut enim ad minim veniam, quis nostrud exercitation ullamco laboris nisi ut aliquip ex ea commodo consequat. </a:t>
            </a:r>
            <a:r>
              <a:rPr lang="es-CO" sz="1400" b="0" i="1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Duis aute irure dolor</a:t>
            </a:r>
            <a:r>
              <a:rPr lang="es-CO" sz="14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in reprehenderit in voluptate velit esse cillum dolore eu fugiat nulla pariatur. Excepteur sint occaecat cupidatat non proident, sunt in culpa qui officia deserunt mollit anim id est laborum."</a:t>
            </a:r>
            <a:endParaRPr sz="1400" b="0" i="0" u="none" strike="noStrike" cap="non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27" name="Google Shape;127;p19"/>
          <p:cNvSpPr/>
          <p:nvPr/>
        </p:nvSpPr>
        <p:spPr>
          <a:xfrm>
            <a:off x="0" y="0"/>
            <a:ext cx="3838800" cy="5143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3F228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O" sz="1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sz="14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0"/>
          <p:cNvSpPr/>
          <p:nvPr/>
        </p:nvSpPr>
        <p:spPr>
          <a:xfrm>
            <a:off x="4791300" y="488800"/>
            <a:ext cx="3709200" cy="3709200"/>
          </a:xfrm>
          <a:prstGeom prst="ellipse">
            <a:avLst/>
          </a:prstGeom>
          <a:solidFill>
            <a:srgbClr val="E6724F"/>
          </a:solidFill>
          <a:ln w="19050" cap="flat" cmpd="sng">
            <a:solidFill>
              <a:srgbClr val="AEE5E8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14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20"/>
          <p:cNvSpPr/>
          <p:nvPr/>
        </p:nvSpPr>
        <p:spPr>
          <a:xfrm>
            <a:off x="2009250" y="3025675"/>
            <a:ext cx="1235400" cy="215100"/>
          </a:xfrm>
          <a:prstGeom prst="roundRect">
            <a:avLst>
              <a:gd name="adj" fmla="val 16667"/>
            </a:avLst>
          </a:prstGeom>
          <a:solidFill>
            <a:srgbClr val="AEE5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CO" sz="900" b="0" i="1" u="none" strike="noStrike" cap="non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Crédito</a:t>
            </a:r>
            <a:endParaRPr sz="900" b="0" i="0" u="none" strike="noStrike" cap="none">
              <a:solidFill>
                <a:srgbClr val="5B41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20"/>
          <p:cNvSpPr txBox="1"/>
          <p:nvPr/>
        </p:nvSpPr>
        <p:spPr>
          <a:xfrm>
            <a:off x="2373250" y="529750"/>
            <a:ext cx="3510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3000" b="0" i="0" u="none" strike="noStrike" cap="none">
                <a:solidFill>
                  <a:srgbClr val="5B4191"/>
                </a:solidFill>
                <a:latin typeface="Roboto Black"/>
                <a:ea typeface="Roboto Black"/>
                <a:cs typeface="Roboto Black"/>
                <a:sym typeface="Roboto Black"/>
              </a:rPr>
              <a:t>❝</a:t>
            </a:r>
            <a:endParaRPr sz="3000" b="0" i="0" u="none" strike="noStrike" cap="none">
              <a:solidFill>
                <a:srgbClr val="5B419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35" name="Google Shape;135;p20"/>
          <p:cNvSpPr txBox="1"/>
          <p:nvPr/>
        </p:nvSpPr>
        <p:spPr>
          <a:xfrm>
            <a:off x="681900" y="1130050"/>
            <a:ext cx="3709200" cy="16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CO" sz="2100" b="0" i="0" u="none" strike="noStrike" cap="none">
                <a:solidFill>
                  <a:srgbClr val="434343"/>
                </a:solidFill>
                <a:latin typeface="Roboto Medium"/>
                <a:ea typeface="Roboto Medium"/>
                <a:cs typeface="Roboto Medium"/>
                <a:sym typeface="Roboto Medium"/>
              </a:rPr>
              <a:t>Lorem ipsum dolor sit amet, consectetur adipiscing elit, sed do eiusmod tempor incididunt ut labore et dolore magna aliqua.</a:t>
            </a:r>
            <a:endParaRPr sz="21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1"/>
          <p:cNvSpPr txBox="1"/>
          <p:nvPr/>
        </p:nvSpPr>
        <p:spPr>
          <a:xfrm>
            <a:off x="2969400" y="1554450"/>
            <a:ext cx="32052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4000" b="0" i="0" u="none" strike="noStrike" cap="none">
                <a:solidFill>
                  <a:srgbClr val="5B4191"/>
                </a:solidFill>
                <a:latin typeface="Roboto Black"/>
                <a:ea typeface="Roboto Black"/>
                <a:cs typeface="Roboto Black"/>
                <a:sym typeface="Roboto Black"/>
              </a:rPr>
              <a:t>Inicio de sección 1</a:t>
            </a:r>
            <a:endParaRPr sz="4000" b="0" i="0" u="none" strike="noStrike" cap="none">
              <a:solidFill>
                <a:srgbClr val="5B419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41" name="Google Shape;141;p21"/>
          <p:cNvSpPr/>
          <p:nvPr/>
        </p:nvSpPr>
        <p:spPr>
          <a:xfrm>
            <a:off x="3511950" y="3246500"/>
            <a:ext cx="2120100" cy="215100"/>
          </a:xfrm>
          <a:prstGeom prst="roundRect">
            <a:avLst>
              <a:gd name="adj" fmla="val 16667"/>
            </a:avLst>
          </a:prstGeom>
          <a:solidFill>
            <a:srgbClr val="E672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CO" sz="900" b="0" i="1" u="none" strike="noStrike" cap="none">
                <a:solidFill>
                  <a:srgbClr val="AEE5E8"/>
                </a:solidFill>
                <a:latin typeface="Roboto"/>
                <a:ea typeface="Roboto"/>
                <a:cs typeface="Roboto"/>
                <a:sym typeface="Roboto"/>
              </a:rPr>
              <a:t>Nota</a:t>
            </a:r>
            <a:endParaRPr sz="900" b="0" i="0" u="none" strike="noStrike" cap="none">
              <a:solidFill>
                <a:srgbClr val="AEE5E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2"/>
          <p:cNvSpPr/>
          <p:nvPr/>
        </p:nvSpPr>
        <p:spPr>
          <a:xfrm>
            <a:off x="1790725" y="2148000"/>
            <a:ext cx="2235600" cy="2995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3F228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O" sz="1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sz="14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7" name="Google Shape;147;p22"/>
          <p:cNvSpPr/>
          <p:nvPr/>
        </p:nvSpPr>
        <p:spPr>
          <a:xfrm>
            <a:off x="4130125" y="2867350"/>
            <a:ext cx="2897700" cy="2276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3F228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O" sz="1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sz="14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2"/>
          <p:cNvSpPr/>
          <p:nvPr/>
        </p:nvSpPr>
        <p:spPr>
          <a:xfrm>
            <a:off x="4130125" y="0"/>
            <a:ext cx="1908600" cy="2735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3F228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O" sz="1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sz="14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9" name="Google Shape;149;p22"/>
          <p:cNvSpPr/>
          <p:nvPr/>
        </p:nvSpPr>
        <p:spPr>
          <a:xfrm>
            <a:off x="6142525" y="0"/>
            <a:ext cx="3001500" cy="2735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3F228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O" sz="1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sz="14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0" name="Google Shape;150;p22"/>
          <p:cNvSpPr/>
          <p:nvPr/>
        </p:nvSpPr>
        <p:spPr>
          <a:xfrm>
            <a:off x="1759525" y="0"/>
            <a:ext cx="2235600" cy="1990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3F228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O" sz="1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sz="14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1" name="Google Shape;151;p22"/>
          <p:cNvSpPr/>
          <p:nvPr/>
        </p:nvSpPr>
        <p:spPr>
          <a:xfrm>
            <a:off x="7122125" y="2867400"/>
            <a:ext cx="2000400" cy="2276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3F228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O" sz="1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sz="14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2" name="Google Shape;152;p22"/>
          <p:cNvSpPr/>
          <p:nvPr/>
        </p:nvSpPr>
        <p:spPr>
          <a:xfrm>
            <a:off x="0" y="0"/>
            <a:ext cx="1602000" cy="5143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3F228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O" sz="1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sz="14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504</Words>
  <Application>Microsoft Office PowerPoint</Application>
  <PresentationFormat>Presentación en pantalla (16:9)</PresentationFormat>
  <Paragraphs>69</Paragraphs>
  <Slides>14</Slides>
  <Notes>14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2" baseType="lpstr">
      <vt:lpstr>Arial</vt:lpstr>
      <vt:lpstr>Roboto Light</vt:lpstr>
      <vt:lpstr>Roboto Black</vt:lpstr>
      <vt:lpstr>Roboto</vt:lpstr>
      <vt:lpstr>Roboto Thin</vt:lpstr>
      <vt:lpstr>Oswald</vt:lpstr>
      <vt:lpstr>Roboto Medium</vt:lpstr>
      <vt:lpstr>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USER</cp:lastModifiedBy>
  <cp:revision>1</cp:revision>
  <dcterms:modified xsi:type="dcterms:W3CDTF">2025-08-28T16:24:13Z</dcterms:modified>
</cp:coreProperties>
</file>