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Roboto Black" panose="02000000000000000000" pitchFamily="2" charset="0"/>
      <p:bold r:id="rId19"/>
      <p:boldItalic r:id="rId20"/>
    </p:embeddedFont>
    <p:embeddedFont>
      <p:font typeface="Roboto Light" panose="02000000000000000000" pitchFamily="2" charset="0"/>
      <p:regular r:id="rId21"/>
      <p:bold r:id="rId22"/>
      <p:italic r:id="rId23"/>
      <p:boldItalic r:id="rId24"/>
    </p:embeddedFont>
    <p:embeddedFont>
      <p:font typeface="Roboto Medium" panose="02000000000000000000" pitchFamily="2" charset="0"/>
      <p:regular r:id="rId25"/>
      <p:bold r:id="rId26"/>
      <p:italic r:id="rId27"/>
      <p:boldItalic r:id="rId28"/>
    </p:embeddedFont>
    <p:embeddedFont>
      <p:font typeface="Roboto Thin" panose="02000000000000000000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7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e157f303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20e157f303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0e157f303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0e157f303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e157f303f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20e157f303f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e157f303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g20e157f303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0e157f303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20e157f303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e157f303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20e157f303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0e157f303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0e157f303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0e157f303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20e157f303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e157f303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20e157f303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e16e545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20e16e545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e157f303f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20e157f303f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833250" y="1239200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5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 principal</a:t>
            </a:r>
            <a:endParaRPr sz="5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913275" y="533250"/>
            <a:ext cx="1384500" cy="222300"/>
          </a:xfrm>
          <a:prstGeom prst="roundRect">
            <a:avLst>
              <a:gd name="adj" fmla="val 16667"/>
            </a:avLst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CO" sz="1000" b="0" i="1" u="none" strike="noStrike" cap="non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833250" y="2809100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sz="20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62;p14">
            <a:extLst>
              <a:ext uri="{FF2B5EF4-FFF2-40B4-BE49-F238E27FC236}">
                <a16:creationId xmlns:a16="http://schemas.microsoft.com/office/drawing/2014/main" id="{883378B0-AAD0-F8B8-3006-709E77B581D2}"/>
              </a:ext>
            </a:extLst>
          </p:cNvPr>
          <p:cNvSpPr txBox="1"/>
          <p:nvPr/>
        </p:nvSpPr>
        <p:spPr>
          <a:xfrm>
            <a:off x="7303477" y="4861915"/>
            <a:ext cx="1817078" cy="28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MX" sz="7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Anexo</a:t>
            </a:r>
            <a:r>
              <a:rPr lang="es-MX" sz="7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2. COM-MN-01 V.2. 22/08/2025 </a:t>
            </a:r>
            <a:endParaRPr sz="7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52" name="Google Shape;152;p23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FFB71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3" name="Google Shape;153;p23"/>
          <p:cNvSpPr txBox="1"/>
          <p:nvPr/>
        </p:nvSpPr>
        <p:spPr>
          <a:xfrm>
            <a:off x="608400" y="1622125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2100" b="0" i="0" u="none" strike="noStrike" cap="non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sz="2100" b="0" i="0" u="none" strike="noStrike" cap="non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s-CO" sz="1600" b="1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sz="1600" b="1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lang="es-CO" sz="1400" b="0" i="1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 rotWithShape="1">
          <a:blip r:embed="rId4">
            <a:alphaModFix amt="80000"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t="9" b="6"/>
          <a:stretch/>
        </p:blipFill>
        <p:spPr>
          <a:xfrm>
            <a:off x="7300580" y="0"/>
            <a:ext cx="18434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/>
        </p:nvSpPr>
        <p:spPr>
          <a:xfrm>
            <a:off x="686350" y="283850"/>
            <a:ext cx="7484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cortos.</a:t>
            </a:r>
            <a:endParaRPr sz="4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1" i="1" u="none" strike="noStrike" cap="non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sz="1000" b="1" i="1" u="none" strike="noStrike" cap="non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sz="1000" b="0" i="1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lang="es-CO" sz="1000" b="0" i="1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sz="1000" b="0" i="1" u="sng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/>
        </p:nvSpPr>
        <p:spPr>
          <a:xfrm>
            <a:off x="833250" y="1239200"/>
            <a:ext cx="3546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5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sz="5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7" name="Google Shape;167;p25"/>
          <p:cNvSpPr/>
          <p:nvPr/>
        </p:nvSpPr>
        <p:spPr>
          <a:xfrm>
            <a:off x="913275" y="2169275"/>
            <a:ext cx="2530200" cy="222300"/>
          </a:xfrm>
          <a:prstGeom prst="roundRect">
            <a:avLst>
              <a:gd name="adj" fmla="val 16667"/>
            </a:avLst>
          </a:prstGeom>
          <a:solidFill>
            <a:srgbClr val="5B4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1" i="1" u="none" strike="noStrike" cap="non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sz="1400" b="1" i="0" u="none" strike="noStrike" cap="none">
              <a:solidFill>
                <a:srgbClr val="FFB71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972900" y="307850"/>
            <a:ext cx="281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Contenido</a:t>
            </a:r>
            <a:endParaRPr sz="4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5"/>
          <p:cNvCxnSpPr/>
          <p:nvPr/>
        </p:nvCxnSpPr>
        <p:spPr>
          <a:xfrm>
            <a:off x="1370025" y="1820850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70;p15"/>
          <p:cNvCxnSpPr/>
          <p:nvPr/>
        </p:nvCxnSpPr>
        <p:spPr>
          <a:xfrm>
            <a:off x="1370025" y="2382275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" name="Google Shape;71;p15"/>
          <p:cNvCxnSpPr/>
          <p:nvPr/>
        </p:nvCxnSpPr>
        <p:spPr>
          <a:xfrm>
            <a:off x="1370025" y="2943700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" name="Google Shape;72;p15"/>
          <p:cNvCxnSpPr/>
          <p:nvPr/>
        </p:nvCxnSpPr>
        <p:spPr>
          <a:xfrm>
            <a:off x="1370025" y="3505125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" name="Google Shape;73;p15"/>
          <p:cNvCxnSpPr/>
          <p:nvPr/>
        </p:nvCxnSpPr>
        <p:spPr>
          <a:xfrm>
            <a:off x="1370025" y="4066550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" name="Google Shape;74;p15"/>
          <p:cNvSpPr txBox="1"/>
          <p:nvPr/>
        </p:nvSpPr>
        <p:spPr>
          <a:xfrm>
            <a:off x="1370025" y="12737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370025" y="18638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370025" y="242522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70025" y="29866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370025" y="35480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79750" y="12737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979750" y="18638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979750" y="242522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979750" y="3015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1979750" y="35480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6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FFB71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" name="Google Shape;91;p16"/>
          <p:cNvSpPr/>
          <p:nvPr/>
        </p:nvSpPr>
        <p:spPr>
          <a:xfrm>
            <a:off x="442175" y="4667025"/>
            <a:ext cx="732300" cy="2457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1260347" y="4667025"/>
            <a:ext cx="732300" cy="2457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2078522" y="4667025"/>
            <a:ext cx="732300" cy="2457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08400" y="15134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lang="es-CO" sz="1400" b="0" i="1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4787476" y="1513450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600" b="1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sz="1600" b="1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Light"/>
              <a:buChar char="➔"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393025" y="4037800"/>
            <a:ext cx="380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8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sz="800" b="1" i="1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8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SOLO SI ES NECESARIO AGREGAR OTROS LOGOS DENTRO DE LA PRESENTACIÓN DEBERÁN ESTAR UBICADOS EN LA PARTE INFERIOR IZQUIERDA.</a:t>
            </a:r>
            <a:endParaRPr sz="800" b="0" i="1" u="sng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 amt="85000"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686350" y="164820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</a:t>
            </a:r>
            <a:endParaRPr sz="4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0" y="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1" i="1" u="none" strike="noStrike" cap="non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sz="1000" b="1" i="1" u="none" strike="noStrike" cap="non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sz="1000" b="0" i="1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sz="1000" b="0" i="1" u="sng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4556025" y="7747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11" name="Google Shape;111;p18"/>
          <p:cNvCxnSpPr/>
          <p:nvPr/>
        </p:nvCxnSpPr>
        <p:spPr>
          <a:xfrm>
            <a:off x="4720475" y="14690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FFB71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8"/>
          <p:cNvSpPr txBox="1"/>
          <p:nvPr/>
        </p:nvSpPr>
        <p:spPr>
          <a:xfrm>
            <a:off x="4569850" y="19706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lang="es-CO" sz="1400" b="0" i="1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rgbClr val="674EA7"/>
          </a:solidFill>
          <a:ln w="19050" cap="flat" cmpd="sng">
            <a:solidFill>
              <a:srgbClr val="FFB71B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2009250" y="3025675"/>
            <a:ext cx="1235400" cy="215100"/>
          </a:xfrm>
          <a:prstGeom prst="roundRect">
            <a:avLst>
              <a:gd name="adj" fmla="val 16667"/>
            </a:avLst>
          </a:prstGeom>
          <a:solidFill>
            <a:srgbClr val="FFB7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1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Crédito</a:t>
            </a:r>
            <a:endParaRPr sz="900" b="0" i="0" u="none" strike="noStrike" cap="non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2373250" y="5297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30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sz="30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681900" y="1130050"/>
            <a:ext cx="3709200" cy="1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sz="21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FFB71B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1</a:t>
            </a:r>
            <a:endParaRPr sz="4000" b="0" i="0" u="none" strike="noStrike" cap="none">
              <a:solidFill>
                <a:srgbClr val="FFB71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1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sz="900" b="0" i="0" u="none" strike="noStrike" cap="non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/>
          <p:nvPr/>
        </p:nvSpPr>
        <p:spPr>
          <a:xfrm>
            <a:off x="0" y="2148000"/>
            <a:ext cx="2235600" cy="299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1"/>
          <p:cNvSpPr/>
          <p:nvPr/>
        </p:nvSpPr>
        <p:spPr>
          <a:xfrm>
            <a:off x="2472600" y="2867350"/>
            <a:ext cx="3261600" cy="1980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36" name="Google Shape;136;p21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FFB71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7" name="Google Shape;137;p21"/>
          <p:cNvSpPr/>
          <p:nvPr/>
        </p:nvSpPr>
        <p:spPr>
          <a:xfrm>
            <a:off x="2867350" y="0"/>
            <a:ext cx="2000400" cy="25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5061300" y="0"/>
            <a:ext cx="3018600" cy="183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5971200" y="2098725"/>
            <a:ext cx="3172800" cy="1931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2</a:t>
            </a:r>
            <a:endParaRPr sz="40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5" name="Google Shape;145;p22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1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sz="900" b="0" i="0" u="none" strike="noStrike" cap="non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</Words>
  <Application>Microsoft Office PowerPoint</Application>
  <PresentationFormat>Presentación en pantalla (16:9)</PresentationFormat>
  <Paragraphs>59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Roboto Light</vt:lpstr>
      <vt:lpstr>Roboto Black</vt:lpstr>
      <vt:lpstr>Roboto</vt:lpstr>
      <vt:lpstr>Roboto Thin</vt:lpstr>
      <vt:lpstr>Roboto Medium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USER</cp:lastModifiedBy>
  <cp:revision>1</cp:revision>
  <dcterms:modified xsi:type="dcterms:W3CDTF">2025-08-28T16:23:14Z</dcterms:modified>
</cp:coreProperties>
</file>