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 Black"/>
      <p:bold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Roboto Medium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Black-bold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Black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Medium-italic.fntdata"/><Relationship Id="rId27" Type="http://schemas.openxmlformats.org/officeDocument/2006/relationships/font" Target="fonts/Roboto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18240fa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0e18240fa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e18a48c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g20e18a48c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C261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69" name="Google Shape;169;p25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28509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25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28509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28509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5">
            <a:alphaModFix/>
          </a:blip>
          <a:srcRect b="6" l="0" r="0" t="9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0" sz="14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8" name="Google Shape;68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7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E6724F"/>
          </a:solidFill>
          <a:ln cap="flat" cmpd="sng" w="19050">
            <a:solidFill>
              <a:srgbClr val="AEE5E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E672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AEE5E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