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 Black"/>
      <p:bold r:id="rId19"/>
      <p:boldItalic r:id="rId20"/>
    </p:embeddedFont>
    <p:embeddedFont>
      <p:font typeface="Roboto"/>
      <p:regular r:id="rId21"/>
      <p:bold r:id="rId22"/>
      <p:italic r:id="rId23"/>
      <p:boldItalic r:id="rId24"/>
    </p:embeddedFont>
    <p:embeddedFont>
      <p:font typeface="Roboto Medium"/>
      <p:regular r:id="rId25"/>
      <p:bold r:id="rId26"/>
      <p:italic r:id="rId27"/>
      <p:boldItalic r:id="rId28"/>
    </p:embeddedFont>
    <p:embeddedFont>
      <p:font typeface="Roboto Light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Black-boldItalic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bold.fntdata"/><Relationship Id="rId25" Type="http://schemas.openxmlformats.org/officeDocument/2006/relationships/font" Target="fonts/RobotoMedium-regular.fntdata"/><Relationship Id="rId28" Type="http://schemas.openxmlformats.org/officeDocument/2006/relationships/font" Target="fonts/RobotoMedium-boldItalic.fntdata"/><Relationship Id="rId27" Type="http://schemas.openxmlformats.org/officeDocument/2006/relationships/font" Target="fonts/Roboto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Robo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e18d10b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g20e18d10b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02878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F8D860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F8D86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028782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02878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65" name="Google Shape;165;p24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p24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5">
            <a:alphaModFix/>
          </a:blip>
          <a:srcRect b="6" l="0" r="0" t="9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fmla="val 16667" name="adj"/>
            </a:avLst>
          </a:prstGeom>
          <a:solidFill>
            <a:srgbClr val="F8D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3F2280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0" sz="1400" u="none" cap="none" strike="noStrike">
              <a:solidFill>
                <a:srgbClr val="3F22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28782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rgbClr val="02878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8" name="Google Shape;68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9" name="Google Shape;89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7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8D86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8D8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05ACA5"/>
          </a:solidFill>
          <a:ln cap="flat" cmpd="sng" w="19050">
            <a:solidFill>
              <a:srgbClr val="FFB71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