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 Black"/>
      <p:bold r:id="rId18"/>
      <p:boldItalic r:id="rId19"/>
    </p:embeddedFont>
    <p:embeddedFont>
      <p:font typeface="Roboto"/>
      <p:regular r:id="rId20"/>
      <p:bold r:id="rId21"/>
      <p:italic r:id="rId22"/>
      <p:boldItalic r:id="rId23"/>
    </p:embeddedFont>
    <p:embeddedFont>
      <p:font typeface="Roboto Medium"/>
      <p:regular r:id="rId24"/>
      <p:bold r:id="rId25"/>
      <p:italic r:id="rId26"/>
      <p:boldItalic r:id="rId27"/>
    </p:embeddedFont>
    <p:embeddedFont>
      <p:font typeface="Roboto Light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RobotoMedium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Medium-italic.fntdata"/><Relationship Id="rId25" Type="http://schemas.openxmlformats.org/officeDocument/2006/relationships/font" Target="fonts/RobotoMedium-bold.fntdata"/><Relationship Id="rId28" Type="http://schemas.openxmlformats.org/officeDocument/2006/relationships/font" Target="fonts/RobotoLight-regular.fntdata"/><Relationship Id="rId27" Type="http://schemas.openxmlformats.org/officeDocument/2006/relationships/font" Target="fonts/Roboto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Ligh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Light-boldItalic.fntdata"/><Relationship Id="rId30" Type="http://schemas.openxmlformats.org/officeDocument/2006/relationships/font" Target="fonts/RobotoLight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Black-boldItalic.fntdata"/><Relationship Id="rId18" Type="http://schemas.openxmlformats.org/officeDocument/2006/relationships/font" Target="fonts/RobotoBlack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0e157f303f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20e157f303f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0e157f303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20e157f303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0e157f303f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20e157f303f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0e157f303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g20e157f303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0e157f303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g20e157f303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0e157f303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g20e157f303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0e157f303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g20e157f303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0e157f303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g20e157f303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0e157f303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g20e157f303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0e16e545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20e16e545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0e157f303f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g20e157f303f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833250" y="1239200"/>
            <a:ext cx="3546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5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 principal</a:t>
            </a:r>
            <a:endParaRPr b="0" i="0" sz="5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913275" y="533250"/>
            <a:ext cx="1384500" cy="2223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1" lang="es-CO" sz="1000" u="none" cap="none" strike="noStrik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Fecha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833250" y="2809100"/>
            <a:ext cx="354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Subtítulo</a:t>
            </a:r>
            <a:endParaRPr b="0" i="0" sz="20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52" name="Google Shape;152;p23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3" name="Google Shape;153;p23"/>
          <p:cNvSpPr txBox="1"/>
          <p:nvPr/>
        </p:nvSpPr>
        <p:spPr>
          <a:xfrm>
            <a:off x="608400" y="1622125"/>
            <a:ext cx="6795300" cy="22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434343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1" i="0" lang="es-CO" sz="16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4"/>
          <p:cNvPicPr preferRelativeResize="0"/>
          <p:nvPr/>
        </p:nvPicPr>
        <p:blipFill rotWithShape="1">
          <a:blip r:embed="rId4">
            <a:alphaModFix amt="80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b="6" l="0" r="0" t="9"/>
          <a:stretch/>
        </p:blipFill>
        <p:spPr>
          <a:xfrm>
            <a:off x="7300580" y="0"/>
            <a:ext cx="18434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4"/>
          <p:cNvSpPr txBox="1"/>
          <p:nvPr/>
        </p:nvSpPr>
        <p:spPr>
          <a:xfrm>
            <a:off x="686350" y="283850"/>
            <a:ext cx="7484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cortos.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1" name="Google Shape;161;p24"/>
          <p:cNvSpPr txBox="1"/>
          <p:nvPr/>
        </p:nvSpPr>
        <p:spPr>
          <a:xfrm>
            <a:off x="0" y="4497000"/>
            <a:ext cx="4680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FFB71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</a:t>
            </a:r>
            <a:endParaRPr b="0" i="1" sz="1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 LA SIGUIENTE CARACTERíSTICA: </a:t>
            </a:r>
            <a:r>
              <a:rPr b="0" i="1" lang="es-CO" sz="1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/>
        </p:nvSpPr>
        <p:spPr>
          <a:xfrm>
            <a:off x="833250" y="1239200"/>
            <a:ext cx="3546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5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¡Gracias!</a:t>
            </a:r>
            <a:endParaRPr b="0" i="0" sz="5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7" name="Google Shape;167;p25"/>
          <p:cNvSpPr/>
          <p:nvPr/>
        </p:nvSpPr>
        <p:spPr>
          <a:xfrm>
            <a:off x="913275" y="2169275"/>
            <a:ext cx="2530200" cy="222300"/>
          </a:xfrm>
          <a:prstGeom prst="roundRect">
            <a:avLst>
              <a:gd fmla="val 16667" name="adj"/>
            </a:avLst>
          </a:prstGeom>
          <a:solidFill>
            <a:srgbClr val="5B41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www.culturarecreacionydeporte.gov.co</a:t>
            </a:r>
            <a:endParaRPr b="1" i="0" sz="1400" u="none" cap="none" strike="noStrike">
              <a:solidFill>
                <a:srgbClr val="FFB71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2972900" y="307850"/>
            <a:ext cx="281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Contenido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Google Shape;69;p15"/>
          <p:cNvCxnSpPr/>
          <p:nvPr/>
        </p:nvCxnSpPr>
        <p:spPr>
          <a:xfrm>
            <a:off x="1370025" y="182085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" name="Google Shape;70;p15"/>
          <p:cNvCxnSpPr/>
          <p:nvPr/>
        </p:nvCxnSpPr>
        <p:spPr>
          <a:xfrm>
            <a:off x="1370025" y="2382275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15"/>
          <p:cNvCxnSpPr/>
          <p:nvPr/>
        </p:nvCxnSpPr>
        <p:spPr>
          <a:xfrm>
            <a:off x="1370025" y="294370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15"/>
          <p:cNvCxnSpPr/>
          <p:nvPr/>
        </p:nvCxnSpPr>
        <p:spPr>
          <a:xfrm>
            <a:off x="1370025" y="3505125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" name="Google Shape;73;p15"/>
          <p:cNvCxnSpPr/>
          <p:nvPr/>
        </p:nvCxnSpPr>
        <p:spPr>
          <a:xfrm>
            <a:off x="1370025" y="406655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" name="Google Shape;74;p15"/>
          <p:cNvSpPr txBox="1"/>
          <p:nvPr/>
        </p:nvSpPr>
        <p:spPr>
          <a:xfrm>
            <a:off x="1370025" y="12737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1.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370025" y="186381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2.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1370025" y="242522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3.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370025" y="298666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4.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370025" y="35480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5.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979750" y="12737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1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1979750" y="186381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2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1979750" y="242522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3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1979750" y="301526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4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1979750" y="35480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5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16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" name="Google Shape;91;p16"/>
          <p:cNvSpPr/>
          <p:nvPr/>
        </p:nvSpPr>
        <p:spPr>
          <a:xfrm>
            <a:off x="442175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1260347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2078522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608400" y="15134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4787476" y="1513450"/>
            <a:ext cx="3769200" cy="1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6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Lorem ipsum dolor sit amet, consectetur adipiscing elit, sed do eiusmod tempor incididunt ut labore et dolore magna aliqua: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1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2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Light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3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393025" y="4037800"/>
            <a:ext cx="3808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SOLO SI ES NECESARIO AGREGAR OTROS LOGOS DENTRO DE LA PRESENTACIÓN DEBERÁN ESTAR UBICADOS EN LA PARTE INFERIOR IZQUIERDA.</a:t>
            </a:r>
            <a:endParaRPr b="0" i="1" sz="800" u="sng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7"/>
          <p:cNvPicPr preferRelativeResize="0"/>
          <p:nvPr/>
        </p:nvPicPr>
        <p:blipFill rotWithShape="1">
          <a:blip r:embed="rId4">
            <a:alphaModFix amt="85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686350" y="1648200"/>
            <a:ext cx="3729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0" y="0"/>
            <a:ext cx="3624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FFB71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 CON LA SIGUIENTE CARACTERíSTICA:</a:t>
            </a:r>
            <a:endParaRPr b="0" i="1" sz="1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4556025" y="7747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11" name="Google Shape;111;p18"/>
          <p:cNvCxnSpPr/>
          <p:nvPr/>
        </p:nvCxnSpPr>
        <p:spPr>
          <a:xfrm>
            <a:off x="4720475" y="14690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" name="Google Shape;112;p18"/>
          <p:cNvSpPr txBox="1"/>
          <p:nvPr/>
        </p:nvSpPr>
        <p:spPr>
          <a:xfrm>
            <a:off x="4569850" y="19706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3" name="Google Shape;113;p18"/>
          <p:cNvSpPr/>
          <p:nvPr/>
        </p:nvSpPr>
        <p:spPr>
          <a:xfrm>
            <a:off x="0" y="0"/>
            <a:ext cx="3838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/>
          <p:nvPr/>
        </p:nvSpPr>
        <p:spPr>
          <a:xfrm>
            <a:off x="4791300" y="488800"/>
            <a:ext cx="3709200" cy="3709200"/>
          </a:xfrm>
          <a:prstGeom prst="ellipse">
            <a:avLst/>
          </a:prstGeom>
          <a:solidFill>
            <a:srgbClr val="674EA7"/>
          </a:solidFill>
          <a:ln cap="flat" cmpd="sng" w="19050">
            <a:solidFill>
              <a:srgbClr val="FFB71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9"/>
          <p:cNvSpPr/>
          <p:nvPr/>
        </p:nvSpPr>
        <p:spPr>
          <a:xfrm>
            <a:off x="2009250" y="3025675"/>
            <a:ext cx="1235400" cy="215100"/>
          </a:xfrm>
          <a:prstGeom prst="roundRect">
            <a:avLst>
              <a:gd fmla="val 16667" name="adj"/>
            </a:avLst>
          </a:prstGeom>
          <a:solidFill>
            <a:srgbClr val="FFB7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Crédito</a:t>
            </a:r>
            <a:endParaRPr b="0" i="0" sz="900" u="none" cap="none" strike="noStrike">
              <a:solidFill>
                <a:srgbClr val="5B41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2373250" y="529750"/>
            <a:ext cx="351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30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❝</a:t>
            </a:r>
            <a:endParaRPr b="0" i="0" sz="30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681900" y="1130050"/>
            <a:ext cx="37092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FFB71B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1</a:t>
            </a:r>
            <a:endParaRPr b="0" i="0" sz="4000" u="none" cap="none" strike="noStrike">
              <a:solidFill>
                <a:srgbClr val="FFB71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7" name="Google Shape;127;p20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b="0" i="0" sz="900" u="none" cap="none" strike="noStrike">
              <a:solidFill>
                <a:srgbClr val="5B419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/>
          <p:nvPr/>
        </p:nvSpPr>
        <p:spPr>
          <a:xfrm>
            <a:off x="0" y="2148000"/>
            <a:ext cx="2235600" cy="299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21"/>
          <p:cNvSpPr/>
          <p:nvPr/>
        </p:nvSpPr>
        <p:spPr>
          <a:xfrm>
            <a:off x="2472600" y="2867350"/>
            <a:ext cx="3261600" cy="198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36" name="Google Shape;136;p21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7" name="Google Shape;137;p21"/>
          <p:cNvSpPr/>
          <p:nvPr/>
        </p:nvSpPr>
        <p:spPr>
          <a:xfrm>
            <a:off x="2867350" y="0"/>
            <a:ext cx="2000400" cy="257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5061300" y="0"/>
            <a:ext cx="3018600" cy="183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5971200" y="2098725"/>
            <a:ext cx="3172800" cy="193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2</a:t>
            </a:r>
            <a:endParaRPr b="0" i="0" sz="40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5" name="Google Shape;145;p22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b="0" i="0" sz="900" u="none" cap="none" strike="noStrike">
              <a:solidFill>
                <a:srgbClr val="5B419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