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97" r:id="rId2"/>
    <p:sldMasterId id="2147483939" r:id="rId3"/>
  </p:sldMasterIdLst>
  <p:notesMasterIdLst>
    <p:notesMasterId r:id="rId8"/>
  </p:notesMasterIdLst>
  <p:sldIdLst>
    <p:sldId id="256" r:id="rId4"/>
    <p:sldId id="281" r:id="rId5"/>
    <p:sldId id="288" r:id="rId6"/>
    <p:sldId id="289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49303"/>
    <a:srgbClr val="BA0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34AE8-8659-42BF-AD40-9E26533BA12C}" type="doc">
      <dgm:prSet loTypeId="urn:microsoft.com/office/officeart/2005/8/layout/chevron1" loCatId="" qsTypeId="urn:microsoft.com/office/officeart/2005/8/quickstyle/simple1" qsCatId="simple" csTypeId="urn:microsoft.com/office/officeart/2005/8/colors/accent2_1" csCatId="accent2" phldr="1"/>
      <dgm:spPr/>
    </dgm:pt>
    <dgm:pt modelId="{A6E018ED-639B-4DD1-A3D5-3D43C16417CD}">
      <dgm:prSet phldrT="[Texto]" custT="1"/>
      <dgm:spPr/>
      <dgm:t>
        <a:bodyPr/>
        <a:lstStyle/>
        <a:p>
          <a:pPr algn="l"/>
          <a:r>
            <a:rPr lang="es-CO" sz="1800" b="1" dirty="0"/>
            <a:t>Decreto 474 de2022</a:t>
          </a:r>
        </a:p>
      </dgm:t>
    </dgm:pt>
    <dgm:pt modelId="{78A13984-7358-4FE6-8B54-451DC048980F}" type="parTrans" cxnId="{AF11447D-EE7F-4217-A2F3-8FD4F6A0279B}">
      <dgm:prSet/>
      <dgm:spPr/>
      <dgm:t>
        <a:bodyPr/>
        <a:lstStyle/>
        <a:p>
          <a:endParaRPr lang="es-CO"/>
        </a:p>
      </dgm:t>
    </dgm:pt>
    <dgm:pt modelId="{03DA2753-1E90-4041-A592-61D1A45462AE}" type="sibTrans" cxnId="{AF11447D-EE7F-4217-A2F3-8FD4F6A0279B}">
      <dgm:prSet/>
      <dgm:spPr/>
      <dgm:t>
        <a:bodyPr/>
        <a:lstStyle/>
        <a:p>
          <a:endParaRPr lang="es-CO"/>
        </a:p>
      </dgm:t>
    </dgm:pt>
    <dgm:pt modelId="{B48D37BE-FC8A-49C1-ABE5-8FE49E6914AE}">
      <dgm:prSet phldrT="[Texto]"/>
      <dgm:spPr/>
      <dgm:t>
        <a:bodyPr/>
        <a:lstStyle/>
        <a:p>
          <a:r>
            <a:rPr lang="es-CO" dirty="0"/>
            <a:t>Ciclo de Gobernanza</a:t>
          </a:r>
        </a:p>
      </dgm:t>
    </dgm:pt>
    <dgm:pt modelId="{A719187A-3795-47FA-9D02-C7E9169EFA71}" type="parTrans" cxnId="{023D9D5C-DD0B-47C7-9D55-8630CC379A17}">
      <dgm:prSet/>
      <dgm:spPr/>
      <dgm:t>
        <a:bodyPr/>
        <a:lstStyle/>
        <a:p>
          <a:endParaRPr lang="es-CO"/>
        </a:p>
      </dgm:t>
    </dgm:pt>
    <dgm:pt modelId="{BECA7742-3986-47E1-BA7B-99F5E73DE6C4}" type="sibTrans" cxnId="{023D9D5C-DD0B-47C7-9D55-8630CC379A17}">
      <dgm:prSet/>
      <dgm:spPr/>
      <dgm:t>
        <a:bodyPr/>
        <a:lstStyle/>
        <a:p>
          <a:endParaRPr lang="es-CO"/>
        </a:p>
      </dgm:t>
    </dgm:pt>
    <dgm:pt modelId="{AF5B1123-F6A3-44A6-9DCB-B68C7A046453}">
      <dgm:prSet phldrT="[Texto]"/>
      <dgm:spPr/>
      <dgm:t>
        <a:bodyPr/>
        <a:lstStyle/>
        <a:p>
          <a:r>
            <a:rPr lang="es-CO" dirty="0">
              <a:sym typeface="Syne"/>
            </a:rPr>
            <a:t>Implementación</a:t>
          </a:r>
          <a:endParaRPr lang="es-CO" dirty="0"/>
        </a:p>
      </dgm:t>
    </dgm:pt>
    <dgm:pt modelId="{6D7F699E-98A2-4F83-AE37-11DDB1470950}" type="parTrans" cxnId="{05889DAC-8356-4D48-BFD5-40D0C5057C05}">
      <dgm:prSet/>
      <dgm:spPr/>
      <dgm:t>
        <a:bodyPr/>
        <a:lstStyle/>
        <a:p>
          <a:endParaRPr lang="es-CO"/>
        </a:p>
      </dgm:t>
    </dgm:pt>
    <dgm:pt modelId="{0AACD9DB-57D6-4168-AFC5-94CFCA5214EA}" type="sibTrans" cxnId="{05889DAC-8356-4D48-BFD5-40D0C5057C05}">
      <dgm:prSet/>
      <dgm:spPr/>
      <dgm:t>
        <a:bodyPr/>
        <a:lstStyle/>
        <a:p>
          <a:endParaRPr lang="es-CO"/>
        </a:p>
      </dgm:t>
    </dgm:pt>
    <dgm:pt modelId="{6993C255-59BB-4A17-80EC-926C715D4BC9}">
      <dgm:prSet phldrT="[Texto]"/>
      <dgm:spPr/>
      <dgm:t>
        <a:bodyPr/>
        <a:lstStyle/>
        <a:p>
          <a:r>
            <a:rPr lang="es-CO" b="1" dirty="0">
              <a:solidFill>
                <a:srgbClr val="C00000"/>
              </a:solidFill>
            </a:rPr>
            <a:t>Aplicación </a:t>
          </a:r>
        </a:p>
      </dgm:t>
    </dgm:pt>
    <dgm:pt modelId="{02EA2C01-33AD-41B0-86E3-418F5CE0D33F}" type="parTrans" cxnId="{CC99027D-E137-4DD0-BD48-44ED47C72664}">
      <dgm:prSet/>
      <dgm:spPr/>
      <dgm:t>
        <a:bodyPr/>
        <a:lstStyle/>
        <a:p>
          <a:endParaRPr lang="es-ES"/>
        </a:p>
      </dgm:t>
    </dgm:pt>
    <dgm:pt modelId="{54284D8C-68E3-4B75-9DCE-E577BF2720A2}" type="sibTrans" cxnId="{CC99027D-E137-4DD0-BD48-44ED47C72664}">
      <dgm:prSet/>
      <dgm:spPr/>
      <dgm:t>
        <a:bodyPr/>
        <a:lstStyle/>
        <a:p>
          <a:endParaRPr lang="es-ES"/>
        </a:p>
      </dgm:t>
    </dgm:pt>
    <dgm:pt modelId="{2D36A6C2-4F82-42F8-B791-54C531C7E5EF}">
      <dgm:prSet phldrT="[Texto]"/>
      <dgm:spPr/>
      <dgm:t>
        <a:bodyPr/>
        <a:lstStyle/>
        <a:p>
          <a:pPr rtl="0"/>
          <a:r>
            <a:rPr lang="es-MX" dirty="0">
              <a:sym typeface="Syne"/>
            </a:rPr>
            <a:t>Buenas prácticas para la gobernanza regulatoria</a:t>
          </a:r>
          <a:endParaRPr lang="es-CO" dirty="0"/>
        </a:p>
      </dgm:t>
    </dgm:pt>
    <dgm:pt modelId="{54BF1541-3EBB-48B1-9641-1723A3DC70CC}" type="parTrans" cxnId="{55D66A54-A4EF-4468-87D5-89B454859DD5}">
      <dgm:prSet/>
      <dgm:spPr/>
      <dgm:t>
        <a:bodyPr/>
        <a:lstStyle/>
        <a:p>
          <a:endParaRPr lang="es-ES"/>
        </a:p>
      </dgm:t>
    </dgm:pt>
    <dgm:pt modelId="{697D0077-7F14-40E8-B678-0873E05F5DC2}" type="sibTrans" cxnId="{55D66A54-A4EF-4468-87D5-89B454859DD5}">
      <dgm:prSet/>
      <dgm:spPr/>
      <dgm:t>
        <a:bodyPr/>
        <a:lstStyle/>
        <a:p>
          <a:endParaRPr lang="es-ES"/>
        </a:p>
      </dgm:t>
    </dgm:pt>
    <dgm:pt modelId="{6C637C25-6046-674A-9653-0B667D574B0A}" type="pres">
      <dgm:prSet presAssocID="{37E34AE8-8659-42BF-AD40-9E26533BA12C}" presName="Name0" presStyleCnt="0">
        <dgm:presLayoutVars>
          <dgm:dir/>
          <dgm:animLvl val="lvl"/>
          <dgm:resizeHandles val="exact"/>
        </dgm:presLayoutVars>
      </dgm:prSet>
      <dgm:spPr/>
    </dgm:pt>
    <dgm:pt modelId="{92D26368-3946-2C45-A29D-C6860EECB6F6}" type="pres">
      <dgm:prSet presAssocID="{A6E018ED-639B-4DD1-A3D5-3D43C16417CD}" presName="parTxOnly" presStyleLbl="node1" presStyleIdx="0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8F14176A-ECEA-1E42-AAB1-F95D66D67D09}" type="pres">
      <dgm:prSet presAssocID="{03DA2753-1E90-4041-A592-61D1A45462AE}" presName="parTxOnlySpace" presStyleCnt="0"/>
      <dgm:spPr/>
    </dgm:pt>
    <dgm:pt modelId="{D8C81826-9968-3C42-BB73-03C5F44EBADD}" type="pres">
      <dgm:prSet presAssocID="{B48D37BE-FC8A-49C1-ABE5-8FE49E6914AE}" presName="parTxOnly" presStyleLbl="node1" presStyleIdx="1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71F797B3-BB4C-FE41-AD64-5412CFAC8CD7}" type="pres">
      <dgm:prSet presAssocID="{BECA7742-3986-47E1-BA7B-99F5E73DE6C4}" presName="parTxOnlySpace" presStyleCnt="0"/>
      <dgm:spPr/>
    </dgm:pt>
    <dgm:pt modelId="{61E39816-3C73-3B4F-B7BA-1BB2794355A4}" type="pres">
      <dgm:prSet presAssocID="{AF5B1123-F6A3-44A6-9DCB-B68C7A046453}" presName="parTxOnly" presStyleLbl="node1" presStyleIdx="2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B468F292-7DAD-4EA4-AEB7-9119777D749E}" type="pres">
      <dgm:prSet presAssocID="{0AACD9DB-57D6-4168-AFC5-94CFCA5214EA}" presName="parTxOnlySpace" presStyleCnt="0"/>
      <dgm:spPr/>
    </dgm:pt>
    <dgm:pt modelId="{1B172F5A-7FBC-4999-A2DD-E5E8A449DD00}" type="pres">
      <dgm:prSet presAssocID="{6993C255-59BB-4A17-80EC-926C715D4BC9}" presName="parTxOnly" presStyleLbl="node1" presStyleIdx="3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18D3E54D-7A34-4ACE-B448-22073D4642E3}" type="pres">
      <dgm:prSet presAssocID="{54284D8C-68E3-4B75-9DCE-E577BF2720A2}" presName="parTxOnlySpace" presStyleCnt="0"/>
      <dgm:spPr/>
    </dgm:pt>
    <dgm:pt modelId="{A13336E3-328C-4703-ACA8-BEA5C4714FF0}" type="pres">
      <dgm:prSet presAssocID="{2D36A6C2-4F82-42F8-B791-54C531C7E5EF}" presName="parTxOnly" presStyleLbl="node1" presStyleIdx="4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</dgm:ptLst>
  <dgm:cxnLst>
    <dgm:cxn modelId="{023D9D5C-DD0B-47C7-9D55-8630CC379A17}" srcId="{37E34AE8-8659-42BF-AD40-9E26533BA12C}" destId="{B48D37BE-FC8A-49C1-ABE5-8FE49E6914AE}" srcOrd="1" destOrd="0" parTransId="{A719187A-3795-47FA-9D02-C7E9169EFA71}" sibTransId="{BECA7742-3986-47E1-BA7B-99F5E73DE6C4}"/>
    <dgm:cxn modelId="{2A837146-E16B-4918-8666-C314584B7D2A}" type="presOf" srcId="{2D36A6C2-4F82-42F8-B791-54C531C7E5EF}" destId="{A13336E3-328C-4703-ACA8-BEA5C4714FF0}" srcOrd="0" destOrd="0" presId="urn:microsoft.com/office/officeart/2005/8/layout/chevron1"/>
    <dgm:cxn modelId="{F7C4B56B-19C0-46B9-9EF4-F4AE42857B44}" type="presOf" srcId="{AF5B1123-F6A3-44A6-9DCB-B68C7A046453}" destId="{61E39816-3C73-3B4F-B7BA-1BB2794355A4}" srcOrd="0" destOrd="0" presId="urn:microsoft.com/office/officeart/2005/8/layout/chevron1"/>
    <dgm:cxn modelId="{FBFB314F-00FE-4267-8793-2A67E87E75CB}" type="presOf" srcId="{B48D37BE-FC8A-49C1-ABE5-8FE49E6914AE}" destId="{D8C81826-9968-3C42-BB73-03C5F44EBADD}" srcOrd="0" destOrd="0" presId="urn:microsoft.com/office/officeart/2005/8/layout/chevron1"/>
    <dgm:cxn modelId="{55D66A54-A4EF-4468-87D5-89B454859DD5}" srcId="{37E34AE8-8659-42BF-AD40-9E26533BA12C}" destId="{2D36A6C2-4F82-42F8-B791-54C531C7E5EF}" srcOrd="4" destOrd="0" parTransId="{54BF1541-3EBB-48B1-9641-1723A3DC70CC}" sibTransId="{697D0077-7F14-40E8-B678-0873E05F5DC2}"/>
    <dgm:cxn modelId="{F1CE4F55-4486-452B-9037-58975589DCB5}" type="presOf" srcId="{37E34AE8-8659-42BF-AD40-9E26533BA12C}" destId="{6C637C25-6046-674A-9653-0B667D574B0A}" srcOrd="0" destOrd="0" presId="urn:microsoft.com/office/officeart/2005/8/layout/chevron1"/>
    <dgm:cxn modelId="{CC99027D-E137-4DD0-BD48-44ED47C72664}" srcId="{37E34AE8-8659-42BF-AD40-9E26533BA12C}" destId="{6993C255-59BB-4A17-80EC-926C715D4BC9}" srcOrd="3" destOrd="0" parTransId="{02EA2C01-33AD-41B0-86E3-418F5CE0D33F}" sibTransId="{54284D8C-68E3-4B75-9DCE-E577BF2720A2}"/>
    <dgm:cxn modelId="{AF11447D-EE7F-4217-A2F3-8FD4F6A0279B}" srcId="{37E34AE8-8659-42BF-AD40-9E26533BA12C}" destId="{A6E018ED-639B-4DD1-A3D5-3D43C16417CD}" srcOrd="0" destOrd="0" parTransId="{78A13984-7358-4FE6-8B54-451DC048980F}" sibTransId="{03DA2753-1E90-4041-A592-61D1A45462AE}"/>
    <dgm:cxn modelId="{05889DAC-8356-4D48-BFD5-40D0C5057C05}" srcId="{37E34AE8-8659-42BF-AD40-9E26533BA12C}" destId="{AF5B1123-F6A3-44A6-9DCB-B68C7A046453}" srcOrd="2" destOrd="0" parTransId="{6D7F699E-98A2-4F83-AE37-11DDB1470950}" sibTransId="{0AACD9DB-57D6-4168-AFC5-94CFCA5214EA}"/>
    <dgm:cxn modelId="{569E0FE1-D2D6-4F25-9C69-7D3C72A7AFCF}" type="presOf" srcId="{A6E018ED-639B-4DD1-A3D5-3D43C16417CD}" destId="{92D26368-3946-2C45-A29D-C6860EECB6F6}" srcOrd="0" destOrd="0" presId="urn:microsoft.com/office/officeart/2005/8/layout/chevron1"/>
    <dgm:cxn modelId="{BC4022EA-788E-4AFB-8204-8BF1B0B5FE52}" type="presOf" srcId="{6993C255-59BB-4A17-80EC-926C715D4BC9}" destId="{1B172F5A-7FBC-4999-A2DD-E5E8A449DD00}" srcOrd="0" destOrd="0" presId="urn:microsoft.com/office/officeart/2005/8/layout/chevron1"/>
    <dgm:cxn modelId="{60CAF4C7-E290-449E-A2B8-5F5C639F80F1}" type="presParOf" srcId="{6C637C25-6046-674A-9653-0B667D574B0A}" destId="{92D26368-3946-2C45-A29D-C6860EECB6F6}" srcOrd="0" destOrd="0" presId="urn:microsoft.com/office/officeart/2005/8/layout/chevron1"/>
    <dgm:cxn modelId="{FF1F7196-3BB3-49DD-BBD9-5B3E73E0B372}" type="presParOf" srcId="{6C637C25-6046-674A-9653-0B667D574B0A}" destId="{8F14176A-ECEA-1E42-AAB1-F95D66D67D09}" srcOrd="1" destOrd="0" presId="urn:microsoft.com/office/officeart/2005/8/layout/chevron1"/>
    <dgm:cxn modelId="{F3AD62C2-0E7B-462D-AA26-3CB6D5D9EF17}" type="presParOf" srcId="{6C637C25-6046-674A-9653-0B667D574B0A}" destId="{D8C81826-9968-3C42-BB73-03C5F44EBADD}" srcOrd="2" destOrd="0" presId="urn:microsoft.com/office/officeart/2005/8/layout/chevron1"/>
    <dgm:cxn modelId="{20CB300F-748C-4FCA-9971-F8AFD6683D07}" type="presParOf" srcId="{6C637C25-6046-674A-9653-0B667D574B0A}" destId="{71F797B3-BB4C-FE41-AD64-5412CFAC8CD7}" srcOrd="3" destOrd="0" presId="urn:microsoft.com/office/officeart/2005/8/layout/chevron1"/>
    <dgm:cxn modelId="{665FED0D-4FC7-40E4-ABA5-8A91CC9AA8C8}" type="presParOf" srcId="{6C637C25-6046-674A-9653-0B667D574B0A}" destId="{61E39816-3C73-3B4F-B7BA-1BB2794355A4}" srcOrd="4" destOrd="0" presId="urn:microsoft.com/office/officeart/2005/8/layout/chevron1"/>
    <dgm:cxn modelId="{6623286C-4AB0-4FD6-9EED-80DE7D2DB850}" type="presParOf" srcId="{6C637C25-6046-674A-9653-0B667D574B0A}" destId="{B468F292-7DAD-4EA4-AEB7-9119777D749E}" srcOrd="5" destOrd="0" presId="urn:microsoft.com/office/officeart/2005/8/layout/chevron1"/>
    <dgm:cxn modelId="{85A67603-71CB-4406-8D5A-1802B8908462}" type="presParOf" srcId="{6C637C25-6046-674A-9653-0B667D574B0A}" destId="{1B172F5A-7FBC-4999-A2DD-E5E8A449DD00}" srcOrd="6" destOrd="0" presId="urn:microsoft.com/office/officeart/2005/8/layout/chevron1"/>
    <dgm:cxn modelId="{0FE45C8A-A4A7-4BB9-BFD6-62FE3BA5C4BB}" type="presParOf" srcId="{6C637C25-6046-674A-9653-0B667D574B0A}" destId="{18D3E54D-7A34-4ACE-B448-22073D4642E3}" srcOrd="7" destOrd="0" presId="urn:microsoft.com/office/officeart/2005/8/layout/chevron1"/>
    <dgm:cxn modelId="{8B2B1692-C47E-4538-A705-BBE27E5D590E}" type="presParOf" srcId="{6C637C25-6046-674A-9653-0B667D574B0A}" destId="{A13336E3-328C-4703-ACA8-BEA5C4714FF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34AE8-8659-42BF-AD40-9E26533BA12C}" type="doc">
      <dgm:prSet loTypeId="urn:microsoft.com/office/officeart/2005/8/layout/chevron1" loCatId="" qsTypeId="urn:microsoft.com/office/officeart/2005/8/quickstyle/simple1" qsCatId="simple" csTypeId="urn:microsoft.com/office/officeart/2005/8/colors/accent2_1" csCatId="accent2" phldr="1"/>
      <dgm:spPr/>
    </dgm:pt>
    <dgm:pt modelId="{A6E018ED-639B-4DD1-A3D5-3D43C16417CD}">
      <dgm:prSet phldrT="[Texto]" custT="1"/>
      <dgm:spPr/>
      <dgm:t>
        <a:bodyPr/>
        <a:lstStyle/>
        <a:p>
          <a:pPr algn="l"/>
          <a:r>
            <a:rPr lang="es-CO" sz="1800" b="1" dirty="0"/>
            <a:t>Decreto 474 de2022</a:t>
          </a:r>
        </a:p>
      </dgm:t>
    </dgm:pt>
    <dgm:pt modelId="{78A13984-7358-4FE6-8B54-451DC048980F}" type="parTrans" cxnId="{AF11447D-EE7F-4217-A2F3-8FD4F6A0279B}">
      <dgm:prSet/>
      <dgm:spPr/>
      <dgm:t>
        <a:bodyPr/>
        <a:lstStyle/>
        <a:p>
          <a:endParaRPr lang="es-CO"/>
        </a:p>
      </dgm:t>
    </dgm:pt>
    <dgm:pt modelId="{03DA2753-1E90-4041-A592-61D1A45462AE}" type="sibTrans" cxnId="{AF11447D-EE7F-4217-A2F3-8FD4F6A0279B}">
      <dgm:prSet/>
      <dgm:spPr/>
      <dgm:t>
        <a:bodyPr/>
        <a:lstStyle/>
        <a:p>
          <a:endParaRPr lang="es-CO"/>
        </a:p>
      </dgm:t>
    </dgm:pt>
    <dgm:pt modelId="{B48D37BE-FC8A-49C1-ABE5-8FE49E6914AE}">
      <dgm:prSet phldrT="[Texto]"/>
      <dgm:spPr/>
      <dgm:t>
        <a:bodyPr/>
        <a:lstStyle/>
        <a:p>
          <a:r>
            <a:rPr lang="es-CO" dirty="0"/>
            <a:t>Ciclo de Gobernanza</a:t>
          </a:r>
        </a:p>
      </dgm:t>
    </dgm:pt>
    <dgm:pt modelId="{A719187A-3795-47FA-9D02-C7E9169EFA71}" type="parTrans" cxnId="{023D9D5C-DD0B-47C7-9D55-8630CC379A17}">
      <dgm:prSet/>
      <dgm:spPr/>
      <dgm:t>
        <a:bodyPr/>
        <a:lstStyle/>
        <a:p>
          <a:endParaRPr lang="es-CO"/>
        </a:p>
      </dgm:t>
    </dgm:pt>
    <dgm:pt modelId="{BECA7742-3986-47E1-BA7B-99F5E73DE6C4}" type="sibTrans" cxnId="{023D9D5C-DD0B-47C7-9D55-8630CC379A17}">
      <dgm:prSet/>
      <dgm:spPr/>
      <dgm:t>
        <a:bodyPr/>
        <a:lstStyle/>
        <a:p>
          <a:endParaRPr lang="es-CO"/>
        </a:p>
      </dgm:t>
    </dgm:pt>
    <dgm:pt modelId="{AF5B1123-F6A3-44A6-9DCB-B68C7A046453}">
      <dgm:prSet phldrT="[Texto]"/>
      <dgm:spPr/>
      <dgm:t>
        <a:bodyPr/>
        <a:lstStyle/>
        <a:p>
          <a:r>
            <a:rPr lang="es-CO" dirty="0">
              <a:sym typeface="Syne"/>
            </a:rPr>
            <a:t>Implementación</a:t>
          </a:r>
          <a:endParaRPr lang="es-CO" dirty="0"/>
        </a:p>
      </dgm:t>
    </dgm:pt>
    <dgm:pt modelId="{6D7F699E-98A2-4F83-AE37-11DDB1470950}" type="parTrans" cxnId="{05889DAC-8356-4D48-BFD5-40D0C5057C05}">
      <dgm:prSet/>
      <dgm:spPr/>
      <dgm:t>
        <a:bodyPr/>
        <a:lstStyle/>
        <a:p>
          <a:endParaRPr lang="es-CO"/>
        </a:p>
      </dgm:t>
    </dgm:pt>
    <dgm:pt modelId="{0AACD9DB-57D6-4168-AFC5-94CFCA5214EA}" type="sibTrans" cxnId="{05889DAC-8356-4D48-BFD5-40D0C5057C05}">
      <dgm:prSet/>
      <dgm:spPr/>
      <dgm:t>
        <a:bodyPr/>
        <a:lstStyle/>
        <a:p>
          <a:endParaRPr lang="es-CO"/>
        </a:p>
      </dgm:t>
    </dgm:pt>
    <dgm:pt modelId="{6993C255-59BB-4A17-80EC-926C715D4BC9}">
      <dgm:prSet phldrT="[Texto]"/>
      <dgm:spPr/>
      <dgm:t>
        <a:bodyPr/>
        <a:lstStyle/>
        <a:p>
          <a:r>
            <a:rPr lang="es-CO" b="1" dirty="0">
              <a:solidFill>
                <a:srgbClr val="C00000"/>
              </a:solidFill>
              <a:sym typeface="Syne"/>
            </a:rPr>
            <a:t>Seguimiento y evaluación</a:t>
          </a:r>
          <a:endParaRPr lang="es-CO" b="1" dirty="0">
            <a:solidFill>
              <a:srgbClr val="C00000"/>
            </a:solidFill>
          </a:endParaRPr>
        </a:p>
      </dgm:t>
    </dgm:pt>
    <dgm:pt modelId="{02EA2C01-33AD-41B0-86E3-418F5CE0D33F}" type="parTrans" cxnId="{CC99027D-E137-4DD0-BD48-44ED47C72664}">
      <dgm:prSet/>
      <dgm:spPr/>
      <dgm:t>
        <a:bodyPr/>
        <a:lstStyle/>
        <a:p>
          <a:endParaRPr lang="es-ES"/>
        </a:p>
      </dgm:t>
    </dgm:pt>
    <dgm:pt modelId="{54284D8C-68E3-4B75-9DCE-E577BF2720A2}" type="sibTrans" cxnId="{CC99027D-E137-4DD0-BD48-44ED47C72664}">
      <dgm:prSet/>
      <dgm:spPr/>
      <dgm:t>
        <a:bodyPr/>
        <a:lstStyle/>
        <a:p>
          <a:endParaRPr lang="es-ES"/>
        </a:p>
      </dgm:t>
    </dgm:pt>
    <dgm:pt modelId="{2D36A6C2-4F82-42F8-B791-54C531C7E5EF}">
      <dgm:prSet phldrT="[Texto]"/>
      <dgm:spPr/>
      <dgm:t>
        <a:bodyPr/>
        <a:lstStyle/>
        <a:p>
          <a:pPr rtl="0"/>
          <a:r>
            <a:rPr lang="es-MX" dirty="0">
              <a:sym typeface="Syne"/>
            </a:rPr>
            <a:t>Buenas prácticas para la gobernanza regulatoria</a:t>
          </a:r>
          <a:endParaRPr lang="es-CO" dirty="0"/>
        </a:p>
      </dgm:t>
    </dgm:pt>
    <dgm:pt modelId="{54BF1541-3EBB-48B1-9641-1723A3DC70CC}" type="parTrans" cxnId="{55D66A54-A4EF-4468-87D5-89B454859DD5}">
      <dgm:prSet/>
      <dgm:spPr/>
      <dgm:t>
        <a:bodyPr/>
        <a:lstStyle/>
        <a:p>
          <a:endParaRPr lang="es-ES"/>
        </a:p>
      </dgm:t>
    </dgm:pt>
    <dgm:pt modelId="{697D0077-7F14-40E8-B678-0873E05F5DC2}" type="sibTrans" cxnId="{55D66A54-A4EF-4468-87D5-89B454859DD5}">
      <dgm:prSet/>
      <dgm:spPr/>
      <dgm:t>
        <a:bodyPr/>
        <a:lstStyle/>
        <a:p>
          <a:endParaRPr lang="es-ES"/>
        </a:p>
      </dgm:t>
    </dgm:pt>
    <dgm:pt modelId="{6C637C25-6046-674A-9653-0B667D574B0A}" type="pres">
      <dgm:prSet presAssocID="{37E34AE8-8659-42BF-AD40-9E26533BA12C}" presName="Name0" presStyleCnt="0">
        <dgm:presLayoutVars>
          <dgm:dir/>
          <dgm:animLvl val="lvl"/>
          <dgm:resizeHandles val="exact"/>
        </dgm:presLayoutVars>
      </dgm:prSet>
      <dgm:spPr/>
    </dgm:pt>
    <dgm:pt modelId="{92D26368-3946-2C45-A29D-C6860EECB6F6}" type="pres">
      <dgm:prSet presAssocID="{A6E018ED-639B-4DD1-A3D5-3D43C16417CD}" presName="parTxOnly" presStyleLbl="node1" presStyleIdx="0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8F14176A-ECEA-1E42-AAB1-F95D66D67D09}" type="pres">
      <dgm:prSet presAssocID="{03DA2753-1E90-4041-A592-61D1A45462AE}" presName="parTxOnlySpace" presStyleCnt="0"/>
      <dgm:spPr/>
    </dgm:pt>
    <dgm:pt modelId="{D8C81826-9968-3C42-BB73-03C5F44EBADD}" type="pres">
      <dgm:prSet presAssocID="{B48D37BE-FC8A-49C1-ABE5-8FE49E6914AE}" presName="parTxOnly" presStyleLbl="node1" presStyleIdx="1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71F797B3-BB4C-FE41-AD64-5412CFAC8CD7}" type="pres">
      <dgm:prSet presAssocID="{BECA7742-3986-47E1-BA7B-99F5E73DE6C4}" presName="parTxOnlySpace" presStyleCnt="0"/>
      <dgm:spPr/>
    </dgm:pt>
    <dgm:pt modelId="{61E39816-3C73-3B4F-B7BA-1BB2794355A4}" type="pres">
      <dgm:prSet presAssocID="{AF5B1123-F6A3-44A6-9DCB-B68C7A046453}" presName="parTxOnly" presStyleLbl="node1" presStyleIdx="2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B468F292-7DAD-4EA4-AEB7-9119777D749E}" type="pres">
      <dgm:prSet presAssocID="{0AACD9DB-57D6-4168-AFC5-94CFCA5214EA}" presName="parTxOnlySpace" presStyleCnt="0"/>
      <dgm:spPr/>
    </dgm:pt>
    <dgm:pt modelId="{1B172F5A-7FBC-4999-A2DD-E5E8A449DD00}" type="pres">
      <dgm:prSet presAssocID="{6993C255-59BB-4A17-80EC-926C715D4BC9}" presName="parTxOnly" presStyleLbl="node1" presStyleIdx="3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18D3E54D-7A34-4ACE-B448-22073D4642E3}" type="pres">
      <dgm:prSet presAssocID="{54284D8C-68E3-4B75-9DCE-E577BF2720A2}" presName="parTxOnlySpace" presStyleCnt="0"/>
      <dgm:spPr/>
    </dgm:pt>
    <dgm:pt modelId="{A13336E3-328C-4703-ACA8-BEA5C4714FF0}" type="pres">
      <dgm:prSet presAssocID="{2D36A6C2-4F82-42F8-B791-54C531C7E5EF}" presName="parTxOnly" presStyleLbl="node1" presStyleIdx="4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</dgm:ptLst>
  <dgm:cxnLst>
    <dgm:cxn modelId="{023D9D5C-DD0B-47C7-9D55-8630CC379A17}" srcId="{37E34AE8-8659-42BF-AD40-9E26533BA12C}" destId="{B48D37BE-FC8A-49C1-ABE5-8FE49E6914AE}" srcOrd="1" destOrd="0" parTransId="{A719187A-3795-47FA-9D02-C7E9169EFA71}" sibTransId="{BECA7742-3986-47E1-BA7B-99F5E73DE6C4}"/>
    <dgm:cxn modelId="{2A837146-E16B-4918-8666-C314584B7D2A}" type="presOf" srcId="{2D36A6C2-4F82-42F8-B791-54C531C7E5EF}" destId="{A13336E3-328C-4703-ACA8-BEA5C4714FF0}" srcOrd="0" destOrd="0" presId="urn:microsoft.com/office/officeart/2005/8/layout/chevron1"/>
    <dgm:cxn modelId="{F7C4B56B-19C0-46B9-9EF4-F4AE42857B44}" type="presOf" srcId="{AF5B1123-F6A3-44A6-9DCB-B68C7A046453}" destId="{61E39816-3C73-3B4F-B7BA-1BB2794355A4}" srcOrd="0" destOrd="0" presId="urn:microsoft.com/office/officeart/2005/8/layout/chevron1"/>
    <dgm:cxn modelId="{FBFB314F-00FE-4267-8793-2A67E87E75CB}" type="presOf" srcId="{B48D37BE-FC8A-49C1-ABE5-8FE49E6914AE}" destId="{D8C81826-9968-3C42-BB73-03C5F44EBADD}" srcOrd="0" destOrd="0" presId="urn:microsoft.com/office/officeart/2005/8/layout/chevron1"/>
    <dgm:cxn modelId="{55D66A54-A4EF-4468-87D5-89B454859DD5}" srcId="{37E34AE8-8659-42BF-AD40-9E26533BA12C}" destId="{2D36A6C2-4F82-42F8-B791-54C531C7E5EF}" srcOrd="4" destOrd="0" parTransId="{54BF1541-3EBB-48B1-9641-1723A3DC70CC}" sibTransId="{697D0077-7F14-40E8-B678-0873E05F5DC2}"/>
    <dgm:cxn modelId="{F1CE4F55-4486-452B-9037-58975589DCB5}" type="presOf" srcId="{37E34AE8-8659-42BF-AD40-9E26533BA12C}" destId="{6C637C25-6046-674A-9653-0B667D574B0A}" srcOrd="0" destOrd="0" presId="urn:microsoft.com/office/officeart/2005/8/layout/chevron1"/>
    <dgm:cxn modelId="{CC99027D-E137-4DD0-BD48-44ED47C72664}" srcId="{37E34AE8-8659-42BF-AD40-9E26533BA12C}" destId="{6993C255-59BB-4A17-80EC-926C715D4BC9}" srcOrd="3" destOrd="0" parTransId="{02EA2C01-33AD-41B0-86E3-418F5CE0D33F}" sibTransId="{54284D8C-68E3-4B75-9DCE-E577BF2720A2}"/>
    <dgm:cxn modelId="{AF11447D-EE7F-4217-A2F3-8FD4F6A0279B}" srcId="{37E34AE8-8659-42BF-AD40-9E26533BA12C}" destId="{A6E018ED-639B-4DD1-A3D5-3D43C16417CD}" srcOrd="0" destOrd="0" parTransId="{78A13984-7358-4FE6-8B54-451DC048980F}" sibTransId="{03DA2753-1E90-4041-A592-61D1A45462AE}"/>
    <dgm:cxn modelId="{05889DAC-8356-4D48-BFD5-40D0C5057C05}" srcId="{37E34AE8-8659-42BF-AD40-9E26533BA12C}" destId="{AF5B1123-F6A3-44A6-9DCB-B68C7A046453}" srcOrd="2" destOrd="0" parTransId="{6D7F699E-98A2-4F83-AE37-11DDB1470950}" sibTransId="{0AACD9DB-57D6-4168-AFC5-94CFCA5214EA}"/>
    <dgm:cxn modelId="{569E0FE1-D2D6-4F25-9C69-7D3C72A7AFCF}" type="presOf" srcId="{A6E018ED-639B-4DD1-A3D5-3D43C16417CD}" destId="{92D26368-3946-2C45-A29D-C6860EECB6F6}" srcOrd="0" destOrd="0" presId="urn:microsoft.com/office/officeart/2005/8/layout/chevron1"/>
    <dgm:cxn modelId="{BC4022EA-788E-4AFB-8204-8BF1B0B5FE52}" type="presOf" srcId="{6993C255-59BB-4A17-80EC-926C715D4BC9}" destId="{1B172F5A-7FBC-4999-A2DD-E5E8A449DD00}" srcOrd="0" destOrd="0" presId="urn:microsoft.com/office/officeart/2005/8/layout/chevron1"/>
    <dgm:cxn modelId="{60CAF4C7-E290-449E-A2B8-5F5C639F80F1}" type="presParOf" srcId="{6C637C25-6046-674A-9653-0B667D574B0A}" destId="{92D26368-3946-2C45-A29D-C6860EECB6F6}" srcOrd="0" destOrd="0" presId="urn:microsoft.com/office/officeart/2005/8/layout/chevron1"/>
    <dgm:cxn modelId="{FF1F7196-3BB3-49DD-BBD9-5B3E73E0B372}" type="presParOf" srcId="{6C637C25-6046-674A-9653-0B667D574B0A}" destId="{8F14176A-ECEA-1E42-AAB1-F95D66D67D09}" srcOrd="1" destOrd="0" presId="urn:microsoft.com/office/officeart/2005/8/layout/chevron1"/>
    <dgm:cxn modelId="{F3AD62C2-0E7B-462D-AA26-3CB6D5D9EF17}" type="presParOf" srcId="{6C637C25-6046-674A-9653-0B667D574B0A}" destId="{D8C81826-9968-3C42-BB73-03C5F44EBADD}" srcOrd="2" destOrd="0" presId="urn:microsoft.com/office/officeart/2005/8/layout/chevron1"/>
    <dgm:cxn modelId="{20CB300F-748C-4FCA-9971-F8AFD6683D07}" type="presParOf" srcId="{6C637C25-6046-674A-9653-0B667D574B0A}" destId="{71F797B3-BB4C-FE41-AD64-5412CFAC8CD7}" srcOrd="3" destOrd="0" presId="urn:microsoft.com/office/officeart/2005/8/layout/chevron1"/>
    <dgm:cxn modelId="{665FED0D-4FC7-40E4-ABA5-8A91CC9AA8C8}" type="presParOf" srcId="{6C637C25-6046-674A-9653-0B667D574B0A}" destId="{61E39816-3C73-3B4F-B7BA-1BB2794355A4}" srcOrd="4" destOrd="0" presId="urn:microsoft.com/office/officeart/2005/8/layout/chevron1"/>
    <dgm:cxn modelId="{6623286C-4AB0-4FD6-9EED-80DE7D2DB850}" type="presParOf" srcId="{6C637C25-6046-674A-9653-0B667D574B0A}" destId="{B468F292-7DAD-4EA4-AEB7-9119777D749E}" srcOrd="5" destOrd="0" presId="urn:microsoft.com/office/officeart/2005/8/layout/chevron1"/>
    <dgm:cxn modelId="{85A67603-71CB-4406-8D5A-1802B8908462}" type="presParOf" srcId="{6C637C25-6046-674A-9653-0B667D574B0A}" destId="{1B172F5A-7FBC-4999-A2DD-E5E8A449DD00}" srcOrd="6" destOrd="0" presId="urn:microsoft.com/office/officeart/2005/8/layout/chevron1"/>
    <dgm:cxn modelId="{0FE45C8A-A4A7-4BB9-BFD6-62FE3BA5C4BB}" type="presParOf" srcId="{6C637C25-6046-674A-9653-0B667D574B0A}" destId="{18D3E54D-7A34-4ACE-B448-22073D4642E3}" srcOrd="7" destOrd="0" presId="urn:microsoft.com/office/officeart/2005/8/layout/chevron1"/>
    <dgm:cxn modelId="{8B2B1692-C47E-4538-A705-BBE27E5D590E}" type="presParOf" srcId="{6C637C25-6046-674A-9653-0B667D574B0A}" destId="{A13336E3-328C-4703-ACA8-BEA5C4714FF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34AE8-8659-42BF-AD40-9E26533BA12C}" type="doc">
      <dgm:prSet loTypeId="urn:microsoft.com/office/officeart/2005/8/layout/chevron1" loCatId="" qsTypeId="urn:microsoft.com/office/officeart/2005/8/quickstyle/simple1" qsCatId="simple" csTypeId="urn:microsoft.com/office/officeart/2005/8/colors/accent2_1" csCatId="accent2" phldr="1"/>
      <dgm:spPr/>
    </dgm:pt>
    <dgm:pt modelId="{A6E018ED-639B-4DD1-A3D5-3D43C16417CD}">
      <dgm:prSet phldrT="[Texto]" custT="1"/>
      <dgm:spPr/>
      <dgm:t>
        <a:bodyPr/>
        <a:lstStyle/>
        <a:p>
          <a:pPr algn="l"/>
          <a:r>
            <a:rPr lang="es-CO" sz="1800" b="1" dirty="0"/>
            <a:t>Decreto 474 de2022</a:t>
          </a:r>
        </a:p>
      </dgm:t>
    </dgm:pt>
    <dgm:pt modelId="{78A13984-7358-4FE6-8B54-451DC048980F}" type="parTrans" cxnId="{AF11447D-EE7F-4217-A2F3-8FD4F6A0279B}">
      <dgm:prSet/>
      <dgm:spPr/>
      <dgm:t>
        <a:bodyPr/>
        <a:lstStyle/>
        <a:p>
          <a:endParaRPr lang="es-CO"/>
        </a:p>
      </dgm:t>
    </dgm:pt>
    <dgm:pt modelId="{03DA2753-1E90-4041-A592-61D1A45462AE}" type="sibTrans" cxnId="{AF11447D-EE7F-4217-A2F3-8FD4F6A0279B}">
      <dgm:prSet/>
      <dgm:spPr/>
      <dgm:t>
        <a:bodyPr/>
        <a:lstStyle/>
        <a:p>
          <a:endParaRPr lang="es-CO"/>
        </a:p>
      </dgm:t>
    </dgm:pt>
    <dgm:pt modelId="{B48D37BE-FC8A-49C1-ABE5-8FE49E6914AE}">
      <dgm:prSet phldrT="[Texto]"/>
      <dgm:spPr/>
      <dgm:t>
        <a:bodyPr/>
        <a:lstStyle/>
        <a:p>
          <a:r>
            <a:rPr lang="es-CO" dirty="0"/>
            <a:t>Ciclo de Gobernanza</a:t>
          </a:r>
        </a:p>
      </dgm:t>
    </dgm:pt>
    <dgm:pt modelId="{A719187A-3795-47FA-9D02-C7E9169EFA71}" type="parTrans" cxnId="{023D9D5C-DD0B-47C7-9D55-8630CC379A17}">
      <dgm:prSet/>
      <dgm:spPr/>
      <dgm:t>
        <a:bodyPr/>
        <a:lstStyle/>
        <a:p>
          <a:endParaRPr lang="es-CO"/>
        </a:p>
      </dgm:t>
    </dgm:pt>
    <dgm:pt modelId="{BECA7742-3986-47E1-BA7B-99F5E73DE6C4}" type="sibTrans" cxnId="{023D9D5C-DD0B-47C7-9D55-8630CC379A17}">
      <dgm:prSet/>
      <dgm:spPr/>
      <dgm:t>
        <a:bodyPr/>
        <a:lstStyle/>
        <a:p>
          <a:endParaRPr lang="es-CO"/>
        </a:p>
      </dgm:t>
    </dgm:pt>
    <dgm:pt modelId="{AF5B1123-F6A3-44A6-9DCB-B68C7A046453}">
      <dgm:prSet phldrT="[Texto]"/>
      <dgm:spPr/>
      <dgm:t>
        <a:bodyPr/>
        <a:lstStyle/>
        <a:p>
          <a:r>
            <a:rPr lang="es-CO" dirty="0">
              <a:sym typeface="Syne"/>
            </a:rPr>
            <a:t>Implementación</a:t>
          </a:r>
          <a:endParaRPr lang="es-CO" dirty="0"/>
        </a:p>
      </dgm:t>
    </dgm:pt>
    <dgm:pt modelId="{6D7F699E-98A2-4F83-AE37-11DDB1470950}" type="parTrans" cxnId="{05889DAC-8356-4D48-BFD5-40D0C5057C05}">
      <dgm:prSet/>
      <dgm:spPr/>
      <dgm:t>
        <a:bodyPr/>
        <a:lstStyle/>
        <a:p>
          <a:endParaRPr lang="es-CO"/>
        </a:p>
      </dgm:t>
    </dgm:pt>
    <dgm:pt modelId="{0AACD9DB-57D6-4168-AFC5-94CFCA5214EA}" type="sibTrans" cxnId="{05889DAC-8356-4D48-BFD5-40D0C5057C05}">
      <dgm:prSet/>
      <dgm:spPr/>
      <dgm:t>
        <a:bodyPr/>
        <a:lstStyle/>
        <a:p>
          <a:endParaRPr lang="es-CO"/>
        </a:p>
      </dgm:t>
    </dgm:pt>
    <dgm:pt modelId="{6993C255-59BB-4A17-80EC-926C715D4BC9}">
      <dgm:prSet phldrT="[Texto]"/>
      <dgm:spPr/>
      <dgm:t>
        <a:bodyPr/>
        <a:lstStyle/>
        <a:p>
          <a:r>
            <a:rPr lang="es-CO" b="1" dirty="0">
              <a:solidFill>
                <a:srgbClr val="C00000"/>
              </a:solidFill>
              <a:sym typeface="Syne"/>
            </a:rPr>
            <a:t>Seguimiento y evaluación</a:t>
          </a:r>
          <a:endParaRPr lang="es-CO" b="1" dirty="0">
            <a:solidFill>
              <a:srgbClr val="C00000"/>
            </a:solidFill>
          </a:endParaRPr>
        </a:p>
      </dgm:t>
    </dgm:pt>
    <dgm:pt modelId="{02EA2C01-33AD-41B0-86E3-418F5CE0D33F}" type="parTrans" cxnId="{CC99027D-E137-4DD0-BD48-44ED47C72664}">
      <dgm:prSet/>
      <dgm:spPr/>
      <dgm:t>
        <a:bodyPr/>
        <a:lstStyle/>
        <a:p>
          <a:endParaRPr lang="es-ES"/>
        </a:p>
      </dgm:t>
    </dgm:pt>
    <dgm:pt modelId="{54284D8C-68E3-4B75-9DCE-E577BF2720A2}" type="sibTrans" cxnId="{CC99027D-E137-4DD0-BD48-44ED47C72664}">
      <dgm:prSet/>
      <dgm:spPr/>
      <dgm:t>
        <a:bodyPr/>
        <a:lstStyle/>
        <a:p>
          <a:endParaRPr lang="es-ES"/>
        </a:p>
      </dgm:t>
    </dgm:pt>
    <dgm:pt modelId="{2D36A6C2-4F82-42F8-B791-54C531C7E5EF}">
      <dgm:prSet phldrT="[Texto]"/>
      <dgm:spPr/>
      <dgm:t>
        <a:bodyPr/>
        <a:lstStyle/>
        <a:p>
          <a:pPr rtl="0"/>
          <a:r>
            <a:rPr lang="es-MX" dirty="0">
              <a:sym typeface="Syne"/>
            </a:rPr>
            <a:t>Buenas prácticas para la gobernanza regulatoria</a:t>
          </a:r>
          <a:endParaRPr lang="es-CO" dirty="0"/>
        </a:p>
      </dgm:t>
    </dgm:pt>
    <dgm:pt modelId="{54BF1541-3EBB-48B1-9641-1723A3DC70CC}" type="parTrans" cxnId="{55D66A54-A4EF-4468-87D5-89B454859DD5}">
      <dgm:prSet/>
      <dgm:spPr/>
      <dgm:t>
        <a:bodyPr/>
        <a:lstStyle/>
        <a:p>
          <a:endParaRPr lang="es-ES"/>
        </a:p>
      </dgm:t>
    </dgm:pt>
    <dgm:pt modelId="{697D0077-7F14-40E8-B678-0873E05F5DC2}" type="sibTrans" cxnId="{55D66A54-A4EF-4468-87D5-89B454859DD5}">
      <dgm:prSet/>
      <dgm:spPr/>
      <dgm:t>
        <a:bodyPr/>
        <a:lstStyle/>
        <a:p>
          <a:endParaRPr lang="es-ES"/>
        </a:p>
      </dgm:t>
    </dgm:pt>
    <dgm:pt modelId="{6C637C25-6046-674A-9653-0B667D574B0A}" type="pres">
      <dgm:prSet presAssocID="{37E34AE8-8659-42BF-AD40-9E26533BA12C}" presName="Name0" presStyleCnt="0">
        <dgm:presLayoutVars>
          <dgm:dir/>
          <dgm:animLvl val="lvl"/>
          <dgm:resizeHandles val="exact"/>
        </dgm:presLayoutVars>
      </dgm:prSet>
      <dgm:spPr/>
    </dgm:pt>
    <dgm:pt modelId="{92D26368-3946-2C45-A29D-C6860EECB6F6}" type="pres">
      <dgm:prSet presAssocID="{A6E018ED-639B-4DD1-A3D5-3D43C16417CD}" presName="parTxOnly" presStyleLbl="node1" presStyleIdx="0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8F14176A-ECEA-1E42-AAB1-F95D66D67D09}" type="pres">
      <dgm:prSet presAssocID="{03DA2753-1E90-4041-A592-61D1A45462AE}" presName="parTxOnlySpace" presStyleCnt="0"/>
      <dgm:spPr/>
    </dgm:pt>
    <dgm:pt modelId="{D8C81826-9968-3C42-BB73-03C5F44EBADD}" type="pres">
      <dgm:prSet presAssocID="{B48D37BE-FC8A-49C1-ABE5-8FE49E6914AE}" presName="parTxOnly" presStyleLbl="node1" presStyleIdx="1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71F797B3-BB4C-FE41-AD64-5412CFAC8CD7}" type="pres">
      <dgm:prSet presAssocID="{BECA7742-3986-47E1-BA7B-99F5E73DE6C4}" presName="parTxOnlySpace" presStyleCnt="0"/>
      <dgm:spPr/>
    </dgm:pt>
    <dgm:pt modelId="{61E39816-3C73-3B4F-B7BA-1BB2794355A4}" type="pres">
      <dgm:prSet presAssocID="{AF5B1123-F6A3-44A6-9DCB-B68C7A046453}" presName="parTxOnly" presStyleLbl="node1" presStyleIdx="2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B468F292-7DAD-4EA4-AEB7-9119777D749E}" type="pres">
      <dgm:prSet presAssocID="{0AACD9DB-57D6-4168-AFC5-94CFCA5214EA}" presName="parTxOnlySpace" presStyleCnt="0"/>
      <dgm:spPr/>
    </dgm:pt>
    <dgm:pt modelId="{1B172F5A-7FBC-4999-A2DD-E5E8A449DD00}" type="pres">
      <dgm:prSet presAssocID="{6993C255-59BB-4A17-80EC-926C715D4BC9}" presName="parTxOnly" presStyleLbl="node1" presStyleIdx="3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  <dgm:pt modelId="{18D3E54D-7A34-4ACE-B448-22073D4642E3}" type="pres">
      <dgm:prSet presAssocID="{54284D8C-68E3-4B75-9DCE-E577BF2720A2}" presName="parTxOnlySpace" presStyleCnt="0"/>
      <dgm:spPr/>
    </dgm:pt>
    <dgm:pt modelId="{A13336E3-328C-4703-ACA8-BEA5C4714FF0}" type="pres">
      <dgm:prSet presAssocID="{2D36A6C2-4F82-42F8-B791-54C531C7E5EF}" presName="parTxOnly" presStyleLbl="node1" presStyleIdx="4" presStyleCnt="5" custScaleY="69944" custLinFactX="-7319" custLinFactNeighborX="-100000" custLinFactNeighborY="-35625">
        <dgm:presLayoutVars>
          <dgm:chMax val="0"/>
          <dgm:chPref val="0"/>
          <dgm:bulletEnabled val="1"/>
        </dgm:presLayoutVars>
      </dgm:prSet>
      <dgm:spPr/>
    </dgm:pt>
  </dgm:ptLst>
  <dgm:cxnLst>
    <dgm:cxn modelId="{023D9D5C-DD0B-47C7-9D55-8630CC379A17}" srcId="{37E34AE8-8659-42BF-AD40-9E26533BA12C}" destId="{B48D37BE-FC8A-49C1-ABE5-8FE49E6914AE}" srcOrd="1" destOrd="0" parTransId="{A719187A-3795-47FA-9D02-C7E9169EFA71}" sibTransId="{BECA7742-3986-47E1-BA7B-99F5E73DE6C4}"/>
    <dgm:cxn modelId="{2A837146-E16B-4918-8666-C314584B7D2A}" type="presOf" srcId="{2D36A6C2-4F82-42F8-B791-54C531C7E5EF}" destId="{A13336E3-328C-4703-ACA8-BEA5C4714FF0}" srcOrd="0" destOrd="0" presId="urn:microsoft.com/office/officeart/2005/8/layout/chevron1"/>
    <dgm:cxn modelId="{F7C4B56B-19C0-46B9-9EF4-F4AE42857B44}" type="presOf" srcId="{AF5B1123-F6A3-44A6-9DCB-B68C7A046453}" destId="{61E39816-3C73-3B4F-B7BA-1BB2794355A4}" srcOrd="0" destOrd="0" presId="urn:microsoft.com/office/officeart/2005/8/layout/chevron1"/>
    <dgm:cxn modelId="{FBFB314F-00FE-4267-8793-2A67E87E75CB}" type="presOf" srcId="{B48D37BE-FC8A-49C1-ABE5-8FE49E6914AE}" destId="{D8C81826-9968-3C42-BB73-03C5F44EBADD}" srcOrd="0" destOrd="0" presId="urn:microsoft.com/office/officeart/2005/8/layout/chevron1"/>
    <dgm:cxn modelId="{55D66A54-A4EF-4468-87D5-89B454859DD5}" srcId="{37E34AE8-8659-42BF-AD40-9E26533BA12C}" destId="{2D36A6C2-4F82-42F8-B791-54C531C7E5EF}" srcOrd="4" destOrd="0" parTransId="{54BF1541-3EBB-48B1-9641-1723A3DC70CC}" sibTransId="{697D0077-7F14-40E8-B678-0873E05F5DC2}"/>
    <dgm:cxn modelId="{F1CE4F55-4486-452B-9037-58975589DCB5}" type="presOf" srcId="{37E34AE8-8659-42BF-AD40-9E26533BA12C}" destId="{6C637C25-6046-674A-9653-0B667D574B0A}" srcOrd="0" destOrd="0" presId="urn:microsoft.com/office/officeart/2005/8/layout/chevron1"/>
    <dgm:cxn modelId="{CC99027D-E137-4DD0-BD48-44ED47C72664}" srcId="{37E34AE8-8659-42BF-AD40-9E26533BA12C}" destId="{6993C255-59BB-4A17-80EC-926C715D4BC9}" srcOrd="3" destOrd="0" parTransId="{02EA2C01-33AD-41B0-86E3-418F5CE0D33F}" sibTransId="{54284D8C-68E3-4B75-9DCE-E577BF2720A2}"/>
    <dgm:cxn modelId="{AF11447D-EE7F-4217-A2F3-8FD4F6A0279B}" srcId="{37E34AE8-8659-42BF-AD40-9E26533BA12C}" destId="{A6E018ED-639B-4DD1-A3D5-3D43C16417CD}" srcOrd="0" destOrd="0" parTransId="{78A13984-7358-4FE6-8B54-451DC048980F}" sibTransId="{03DA2753-1E90-4041-A592-61D1A45462AE}"/>
    <dgm:cxn modelId="{05889DAC-8356-4D48-BFD5-40D0C5057C05}" srcId="{37E34AE8-8659-42BF-AD40-9E26533BA12C}" destId="{AF5B1123-F6A3-44A6-9DCB-B68C7A046453}" srcOrd="2" destOrd="0" parTransId="{6D7F699E-98A2-4F83-AE37-11DDB1470950}" sibTransId="{0AACD9DB-57D6-4168-AFC5-94CFCA5214EA}"/>
    <dgm:cxn modelId="{569E0FE1-D2D6-4F25-9C69-7D3C72A7AFCF}" type="presOf" srcId="{A6E018ED-639B-4DD1-A3D5-3D43C16417CD}" destId="{92D26368-3946-2C45-A29D-C6860EECB6F6}" srcOrd="0" destOrd="0" presId="urn:microsoft.com/office/officeart/2005/8/layout/chevron1"/>
    <dgm:cxn modelId="{BC4022EA-788E-4AFB-8204-8BF1B0B5FE52}" type="presOf" srcId="{6993C255-59BB-4A17-80EC-926C715D4BC9}" destId="{1B172F5A-7FBC-4999-A2DD-E5E8A449DD00}" srcOrd="0" destOrd="0" presId="urn:microsoft.com/office/officeart/2005/8/layout/chevron1"/>
    <dgm:cxn modelId="{60CAF4C7-E290-449E-A2B8-5F5C639F80F1}" type="presParOf" srcId="{6C637C25-6046-674A-9653-0B667D574B0A}" destId="{92D26368-3946-2C45-A29D-C6860EECB6F6}" srcOrd="0" destOrd="0" presId="urn:microsoft.com/office/officeart/2005/8/layout/chevron1"/>
    <dgm:cxn modelId="{FF1F7196-3BB3-49DD-BBD9-5B3E73E0B372}" type="presParOf" srcId="{6C637C25-6046-674A-9653-0B667D574B0A}" destId="{8F14176A-ECEA-1E42-AAB1-F95D66D67D09}" srcOrd="1" destOrd="0" presId="urn:microsoft.com/office/officeart/2005/8/layout/chevron1"/>
    <dgm:cxn modelId="{F3AD62C2-0E7B-462D-AA26-3CB6D5D9EF17}" type="presParOf" srcId="{6C637C25-6046-674A-9653-0B667D574B0A}" destId="{D8C81826-9968-3C42-BB73-03C5F44EBADD}" srcOrd="2" destOrd="0" presId="urn:microsoft.com/office/officeart/2005/8/layout/chevron1"/>
    <dgm:cxn modelId="{20CB300F-748C-4FCA-9971-F8AFD6683D07}" type="presParOf" srcId="{6C637C25-6046-674A-9653-0B667D574B0A}" destId="{71F797B3-BB4C-FE41-AD64-5412CFAC8CD7}" srcOrd="3" destOrd="0" presId="urn:microsoft.com/office/officeart/2005/8/layout/chevron1"/>
    <dgm:cxn modelId="{665FED0D-4FC7-40E4-ABA5-8A91CC9AA8C8}" type="presParOf" srcId="{6C637C25-6046-674A-9653-0B667D574B0A}" destId="{61E39816-3C73-3B4F-B7BA-1BB2794355A4}" srcOrd="4" destOrd="0" presId="urn:microsoft.com/office/officeart/2005/8/layout/chevron1"/>
    <dgm:cxn modelId="{6623286C-4AB0-4FD6-9EED-80DE7D2DB850}" type="presParOf" srcId="{6C637C25-6046-674A-9653-0B667D574B0A}" destId="{B468F292-7DAD-4EA4-AEB7-9119777D749E}" srcOrd="5" destOrd="0" presId="urn:microsoft.com/office/officeart/2005/8/layout/chevron1"/>
    <dgm:cxn modelId="{85A67603-71CB-4406-8D5A-1802B8908462}" type="presParOf" srcId="{6C637C25-6046-674A-9653-0B667D574B0A}" destId="{1B172F5A-7FBC-4999-A2DD-E5E8A449DD00}" srcOrd="6" destOrd="0" presId="urn:microsoft.com/office/officeart/2005/8/layout/chevron1"/>
    <dgm:cxn modelId="{0FE45C8A-A4A7-4BB9-BFD6-62FE3BA5C4BB}" type="presParOf" srcId="{6C637C25-6046-674A-9653-0B667D574B0A}" destId="{18D3E54D-7A34-4ACE-B448-22073D4642E3}" srcOrd="7" destOrd="0" presId="urn:microsoft.com/office/officeart/2005/8/layout/chevron1"/>
    <dgm:cxn modelId="{8B2B1692-C47E-4538-A705-BBE27E5D590E}" type="presParOf" srcId="{6C637C25-6046-674A-9653-0B667D574B0A}" destId="{A13336E3-328C-4703-ACA8-BEA5C4714FF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6368-3946-2C45-A29D-C6860EECB6F6}">
      <dsp:nvSpPr>
        <dsp:cNvPr id="0" name=""/>
        <dsp:cNvSpPr/>
      </dsp:nvSpPr>
      <dsp:spPr>
        <a:xfrm>
          <a:off x="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Decreto 474 de2022</a:t>
          </a:r>
        </a:p>
      </dsp:txBody>
      <dsp:txXfrm>
        <a:off x="328956" y="597598"/>
        <a:ext cx="1693656" cy="657912"/>
      </dsp:txXfrm>
    </dsp:sp>
    <dsp:sp modelId="{D8C81826-9968-3C42-BB73-03C5F44EBADD}">
      <dsp:nvSpPr>
        <dsp:cNvPr id="0" name=""/>
        <dsp:cNvSpPr/>
      </dsp:nvSpPr>
      <dsp:spPr>
        <a:xfrm>
          <a:off x="1711785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Ciclo de Gobernanza</a:t>
          </a:r>
        </a:p>
      </dsp:txBody>
      <dsp:txXfrm>
        <a:off x="2040741" y="597598"/>
        <a:ext cx="1693656" cy="657912"/>
      </dsp:txXfrm>
    </dsp:sp>
    <dsp:sp modelId="{61E39816-3C73-3B4F-B7BA-1BB2794355A4}">
      <dsp:nvSpPr>
        <dsp:cNvPr id="0" name=""/>
        <dsp:cNvSpPr/>
      </dsp:nvSpPr>
      <dsp:spPr>
        <a:xfrm>
          <a:off x="3828197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ym typeface="Syne"/>
            </a:rPr>
            <a:t>Implementación</a:t>
          </a:r>
          <a:endParaRPr lang="es-CO" sz="1400" kern="1200" dirty="0"/>
        </a:p>
      </dsp:txBody>
      <dsp:txXfrm>
        <a:off x="4157153" y="597598"/>
        <a:ext cx="1693656" cy="657912"/>
      </dsp:txXfrm>
    </dsp:sp>
    <dsp:sp modelId="{1B172F5A-7FBC-4999-A2DD-E5E8A449DD00}">
      <dsp:nvSpPr>
        <dsp:cNvPr id="0" name=""/>
        <dsp:cNvSpPr/>
      </dsp:nvSpPr>
      <dsp:spPr>
        <a:xfrm>
          <a:off x="5944608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rgbClr val="C00000"/>
              </a:solidFill>
            </a:rPr>
            <a:t>Aplicación </a:t>
          </a:r>
        </a:p>
      </dsp:txBody>
      <dsp:txXfrm>
        <a:off x="6273564" y="597598"/>
        <a:ext cx="1693656" cy="657912"/>
      </dsp:txXfrm>
    </dsp:sp>
    <dsp:sp modelId="{A13336E3-328C-4703-ACA8-BEA5C4714FF0}">
      <dsp:nvSpPr>
        <dsp:cNvPr id="0" name=""/>
        <dsp:cNvSpPr/>
      </dsp:nvSpPr>
      <dsp:spPr>
        <a:xfrm>
          <a:off x="806102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ym typeface="Syne"/>
            </a:rPr>
            <a:t>Buenas prácticas para la gobernanza regulatoria</a:t>
          </a:r>
          <a:endParaRPr lang="es-CO" sz="1400" kern="1200" dirty="0"/>
        </a:p>
      </dsp:txBody>
      <dsp:txXfrm>
        <a:off x="8389976" y="597598"/>
        <a:ext cx="1693656" cy="657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6368-3946-2C45-A29D-C6860EECB6F6}">
      <dsp:nvSpPr>
        <dsp:cNvPr id="0" name=""/>
        <dsp:cNvSpPr/>
      </dsp:nvSpPr>
      <dsp:spPr>
        <a:xfrm>
          <a:off x="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Decreto 474 de2022</a:t>
          </a:r>
        </a:p>
      </dsp:txBody>
      <dsp:txXfrm>
        <a:off x="328956" y="597598"/>
        <a:ext cx="1693656" cy="657912"/>
      </dsp:txXfrm>
    </dsp:sp>
    <dsp:sp modelId="{D8C81826-9968-3C42-BB73-03C5F44EBADD}">
      <dsp:nvSpPr>
        <dsp:cNvPr id="0" name=""/>
        <dsp:cNvSpPr/>
      </dsp:nvSpPr>
      <dsp:spPr>
        <a:xfrm>
          <a:off x="1711785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Ciclo de Gobernanza</a:t>
          </a:r>
        </a:p>
      </dsp:txBody>
      <dsp:txXfrm>
        <a:off x="2040741" y="597598"/>
        <a:ext cx="1693656" cy="657912"/>
      </dsp:txXfrm>
    </dsp:sp>
    <dsp:sp modelId="{61E39816-3C73-3B4F-B7BA-1BB2794355A4}">
      <dsp:nvSpPr>
        <dsp:cNvPr id="0" name=""/>
        <dsp:cNvSpPr/>
      </dsp:nvSpPr>
      <dsp:spPr>
        <a:xfrm>
          <a:off x="3828197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ym typeface="Syne"/>
            </a:rPr>
            <a:t>Implementación</a:t>
          </a:r>
          <a:endParaRPr lang="es-CO" sz="1400" kern="1200" dirty="0"/>
        </a:p>
      </dsp:txBody>
      <dsp:txXfrm>
        <a:off x="4157153" y="597598"/>
        <a:ext cx="1693656" cy="657912"/>
      </dsp:txXfrm>
    </dsp:sp>
    <dsp:sp modelId="{1B172F5A-7FBC-4999-A2DD-E5E8A449DD00}">
      <dsp:nvSpPr>
        <dsp:cNvPr id="0" name=""/>
        <dsp:cNvSpPr/>
      </dsp:nvSpPr>
      <dsp:spPr>
        <a:xfrm>
          <a:off x="5944608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rgbClr val="C00000"/>
              </a:solidFill>
              <a:sym typeface="Syne"/>
            </a:rPr>
            <a:t>Seguimiento y evaluación</a:t>
          </a:r>
          <a:endParaRPr lang="es-CO" sz="1400" b="1" kern="1200" dirty="0">
            <a:solidFill>
              <a:srgbClr val="C00000"/>
            </a:solidFill>
          </a:endParaRPr>
        </a:p>
      </dsp:txBody>
      <dsp:txXfrm>
        <a:off x="6273564" y="597598"/>
        <a:ext cx="1693656" cy="657912"/>
      </dsp:txXfrm>
    </dsp:sp>
    <dsp:sp modelId="{A13336E3-328C-4703-ACA8-BEA5C4714FF0}">
      <dsp:nvSpPr>
        <dsp:cNvPr id="0" name=""/>
        <dsp:cNvSpPr/>
      </dsp:nvSpPr>
      <dsp:spPr>
        <a:xfrm>
          <a:off x="806102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ym typeface="Syne"/>
            </a:rPr>
            <a:t>Buenas prácticas para la gobernanza regulatoria</a:t>
          </a:r>
          <a:endParaRPr lang="es-CO" sz="1400" kern="1200" dirty="0"/>
        </a:p>
      </dsp:txBody>
      <dsp:txXfrm>
        <a:off x="8389976" y="597598"/>
        <a:ext cx="1693656" cy="657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6368-3946-2C45-A29D-C6860EECB6F6}">
      <dsp:nvSpPr>
        <dsp:cNvPr id="0" name=""/>
        <dsp:cNvSpPr/>
      </dsp:nvSpPr>
      <dsp:spPr>
        <a:xfrm>
          <a:off x="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Decreto 474 de2022</a:t>
          </a:r>
        </a:p>
      </dsp:txBody>
      <dsp:txXfrm>
        <a:off x="328956" y="597598"/>
        <a:ext cx="1693656" cy="657912"/>
      </dsp:txXfrm>
    </dsp:sp>
    <dsp:sp modelId="{D8C81826-9968-3C42-BB73-03C5F44EBADD}">
      <dsp:nvSpPr>
        <dsp:cNvPr id="0" name=""/>
        <dsp:cNvSpPr/>
      </dsp:nvSpPr>
      <dsp:spPr>
        <a:xfrm>
          <a:off x="1711785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Ciclo de Gobernanza</a:t>
          </a:r>
        </a:p>
      </dsp:txBody>
      <dsp:txXfrm>
        <a:off x="2040741" y="597598"/>
        <a:ext cx="1693656" cy="657912"/>
      </dsp:txXfrm>
    </dsp:sp>
    <dsp:sp modelId="{61E39816-3C73-3B4F-B7BA-1BB2794355A4}">
      <dsp:nvSpPr>
        <dsp:cNvPr id="0" name=""/>
        <dsp:cNvSpPr/>
      </dsp:nvSpPr>
      <dsp:spPr>
        <a:xfrm>
          <a:off x="3828197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ym typeface="Syne"/>
            </a:rPr>
            <a:t>Implementación</a:t>
          </a:r>
          <a:endParaRPr lang="es-CO" sz="1400" kern="1200" dirty="0"/>
        </a:p>
      </dsp:txBody>
      <dsp:txXfrm>
        <a:off x="4157153" y="597598"/>
        <a:ext cx="1693656" cy="657912"/>
      </dsp:txXfrm>
    </dsp:sp>
    <dsp:sp modelId="{1B172F5A-7FBC-4999-A2DD-E5E8A449DD00}">
      <dsp:nvSpPr>
        <dsp:cNvPr id="0" name=""/>
        <dsp:cNvSpPr/>
      </dsp:nvSpPr>
      <dsp:spPr>
        <a:xfrm>
          <a:off x="5944608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rgbClr val="C00000"/>
              </a:solidFill>
              <a:sym typeface="Syne"/>
            </a:rPr>
            <a:t>Seguimiento y evaluación</a:t>
          </a:r>
          <a:endParaRPr lang="es-CO" sz="1400" b="1" kern="1200" dirty="0">
            <a:solidFill>
              <a:srgbClr val="C00000"/>
            </a:solidFill>
          </a:endParaRPr>
        </a:p>
      </dsp:txBody>
      <dsp:txXfrm>
        <a:off x="6273564" y="597598"/>
        <a:ext cx="1693656" cy="657912"/>
      </dsp:txXfrm>
    </dsp:sp>
    <dsp:sp modelId="{A13336E3-328C-4703-ACA8-BEA5C4714FF0}">
      <dsp:nvSpPr>
        <dsp:cNvPr id="0" name=""/>
        <dsp:cNvSpPr/>
      </dsp:nvSpPr>
      <dsp:spPr>
        <a:xfrm>
          <a:off x="8061020" y="597598"/>
          <a:ext cx="2351568" cy="6579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ym typeface="Syne"/>
            </a:rPr>
            <a:t>Buenas prácticas para la gobernanza regulatoria</a:t>
          </a:r>
          <a:endParaRPr lang="es-CO" sz="1400" kern="1200" dirty="0"/>
        </a:p>
      </dsp:txBody>
      <dsp:txXfrm>
        <a:off x="8389976" y="597598"/>
        <a:ext cx="1693656" cy="65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95aa0ce7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95aa0ce7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362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290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81B03F4-7B8A-49CF-93B1-19AF88B34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7B7F6BBC-BDD6-5169-F571-AAAA4AB3A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486B818D-AA14-7B9A-6709-FF4A8D354F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33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3"/>
            <a:ext cx="12231161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5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9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2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8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9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8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0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0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4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77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5" y="8799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5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5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5" y="8799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2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5"/>
            <a:ext cx="9609668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8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7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9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9" y="982134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82134"/>
            <a:ext cx="7433025" cy="489373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0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4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177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1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3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7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6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7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6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6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60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8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3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1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2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3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7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79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81"/>
            <a:ext cx="7734300" cy="5757423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0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26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71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2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5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0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811890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893148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84539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47139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720103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287540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266498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222167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230904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16314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7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108865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1811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userDrawn="1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7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1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7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1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7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2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7"/>
            <a:ext cx="94073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2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6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4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9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5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4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5" y="3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5" y="9821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5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2" y="5969000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5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4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7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8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150" indent="-171442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476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007" indent="-228589" algn="l" defTabSz="457177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9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9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923" r:id="rId12"/>
  </p:sldLayoutIdLst>
  <p:hf sldNum="0"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kern="1200" spc="-4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5" indent="-91435" algn="l" defTabSz="914354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1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899" indent="-182871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1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1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5" indent="-228589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5" indent="-228589" algn="l" defTabSz="914354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3.xml"/><Relationship Id="rId11" Type="http://schemas.microsoft.com/office/2007/relationships/hdphoto" Target="../media/hdphoto2.wdp"/><Relationship Id="rId5" Type="http://schemas.openxmlformats.org/officeDocument/2006/relationships/diagramData" Target="../diagrams/data3.xml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Google Shape;63;p13"/>
          <p:cNvSpPr txBox="1"/>
          <p:nvPr/>
        </p:nvSpPr>
        <p:spPr>
          <a:xfrm>
            <a:off x="66576" y="1881050"/>
            <a:ext cx="7104933" cy="1796143"/>
          </a:xfrm>
          <a:prstGeom prst="rect">
            <a:avLst/>
          </a:prstGeom>
          <a:noFill/>
          <a:ln>
            <a:noFill/>
          </a:ln>
          <a:effectLst>
            <a:outerShdw blurRad="100013" dist="38100" dir="6900000" algn="bl" rotWithShape="0">
              <a:srgbClr val="000000">
                <a:alpha val="62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Dirección </a:t>
            </a:r>
            <a:r>
              <a:rPr lang="en-US" sz="5400" b="1" dirty="0" err="1">
                <a:solidFill>
                  <a:schemeClr val="bg1"/>
                </a:solidFill>
              </a:rPr>
              <a:t>Distrital</a:t>
            </a:r>
            <a:r>
              <a:rPr lang="en-US" sz="5400" b="1" dirty="0">
                <a:solidFill>
                  <a:schemeClr val="bg1"/>
                </a:solidFill>
              </a:rPr>
              <a:t> de Política </a:t>
            </a:r>
            <a:r>
              <a:rPr lang="en-US" sz="5400" b="1" dirty="0" err="1">
                <a:solidFill>
                  <a:schemeClr val="bg1"/>
                </a:solidFill>
              </a:rPr>
              <a:t>Jurídica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Gobernanza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Regulatoria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endParaRPr sz="11500" b="1" dirty="0">
              <a:solidFill>
                <a:schemeClr val="bg1"/>
              </a:solidFill>
              <a:latin typeface="Arial" panose="020B0604020202020204" pitchFamily="34" charset="0"/>
              <a:ea typeface="Montserrat Black"/>
              <a:cs typeface="Arial" panose="020B0604020202020204" pitchFamily="34" charset="0"/>
              <a:sym typeface="Montserrat Black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55406" t="63400" b="-4653"/>
          <a:stretch/>
        </p:blipFill>
        <p:spPr>
          <a:xfrm>
            <a:off x="9927287" y="5934375"/>
            <a:ext cx="1927831" cy="7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2">
            <a:extLst>
              <a:ext uri="{FF2B5EF4-FFF2-40B4-BE49-F238E27FC236}">
                <a16:creationId xmlns:a16="http://schemas.microsoft.com/office/drawing/2014/main" id="{57688588-3C5D-4199-A149-19641725A828}"/>
              </a:ext>
            </a:extLst>
          </p:cNvPr>
          <p:cNvSpPr/>
          <p:nvPr/>
        </p:nvSpPr>
        <p:spPr>
          <a:xfrm>
            <a:off x="898723" y="6463329"/>
            <a:ext cx="4888337" cy="3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s-CO" sz="1801" b="1" dirty="0">
                <a:solidFill>
                  <a:schemeClr val="bg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 de empalme</a:t>
            </a:r>
            <a:endParaRPr sz="1801" b="1" dirty="0">
              <a:solidFill>
                <a:schemeClr val="bg2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111;p2">
            <a:extLst>
              <a:ext uri="{FF2B5EF4-FFF2-40B4-BE49-F238E27FC236}">
                <a16:creationId xmlns:a16="http://schemas.microsoft.com/office/drawing/2014/main" id="{DC0AF11C-DCB3-4244-8482-7EA949F993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9391" y="6463417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9;p2"/>
          <p:cNvSpPr txBox="1"/>
          <p:nvPr/>
        </p:nvSpPr>
        <p:spPr>
          <a:xfrm rot="-5400000">
            <a:off x="-3142162" y="3158936"/>
            <a:ext cx="6858000" cy="540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1" algn="ctr">
              <a:buClr>
                <a:srgbClr val="C84347"/>
              </a:buClr>
              <a:buSzPts val="4400"/>
            </a:pPr>
            <a:r>
              <a:rPr lang="es-CO" sz="266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Dirección Distrital de Política Jurídica</a:t>
            </a:r>
            <a:endParaRPr sz="266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6902" y="0"/>
            <a:ext cx="11635098" cy="461624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Decreto</a:t>
            </a:r>
            <a:r>
              <a:rPr lang="en-US" dirty="0">
                <a:solidFill>
                  <a:schemeClr val="bg1"/>
                </a:solidFill>
              </a:rPr>
              <a:t> 474 de 2022 GOBERNANZA REGULATORIA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94" y="867925"/>
            <a:ext cx="1188406" cy="1057128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71A33C9-14D5-4DA7-AA9A-73E83E267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526431"/>
              </p:ext>
            </p:extLst>
          </p:nvPr>
        </p:nvGraphicFramePr>
        <p:xfrm>
          <a:off x="529391" y="437031"/>
          <a:ext cx="10822499" cy="252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19" y="2028452"/>
            <a:ext cx="1990205" cy="7200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750629" y="1988131"/>
            <a:ext cx="400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endParaRPr lang="es-ES" sz="1200" dirty="0"/>
          </a:p>
          <a:p>
            <a:pPr defTabSz="457200">
              <a:defRPr/>
            </a:pPr>
            <a:r>
              <a:rPr lang="es-ES" sz="1400" dirty="0"/>
              <a:t>- Cargue de las agendas regulatorias preliminares</a:t>
            </a:r>
          </a:p>
          <a:p>
            <a:pPr lvl="0" defTabSz="457200"/>
            <a:r>
              <a:rPr lang="es-ES" sz="1400" dirty="0"/>
              <a:t>- Publicación de la agenda preliminar</a:t>
            </a:r>
          </a:p>
          <a:p>
            <a:pPr lvl="0" defTabSz="457200"/>
            <a:r>
              <a:rPr lang="es-ES" sz="1400" dirty="0"/>
              <a:t>- Comentarios y observaciones ciudadanas.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10698" r="17811" b="21179"/>
          <a:stretch/>
        </p:blipFill>
        <p:spPr>
          <a:xfrm>
            <a:off x="5633583" y="3657401"/>
            <a:ext cx="1716924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7709" y="6082285"/>
            <a:ext cx="1927831" cy="6581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8F108D-1274-AD67-AE84-4C958BB18519}"/>
              </a:ext>
            </a:extLst>
          </p:cNvPr>
          <p:cNvSpPr txBox="1"/>
          <p:nvPr/>
        </p:nvSpPr>
        <p:spPr>
          <a:xfrm>
            <a:off x="7750629" y="3668486"/>
            <a:ext cx="4004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Herramienta dispuesta para la publicación  de los proyectos de Actos Administrativos y/o específicos de regulación </a:t>
            </a:r>
          </a:p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C10A8E-7FB9-DA1F-904E-099F6F9E70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3583" y="5072710"/>
            <a:ext cx="1790833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BF69E0-7A16-3E64-812A-073D42E366D4}"/>
              </a:ext>
            </a:extLst>
          </p:cNvPr>
          <p:cNvSpPr txBox="1"/>
          <p:nvPr/>
        </p:nvSpPr>
        <p:spPr>
          <a:xfrm>
            <a:off x="8229600" y="5072710"/>
            <a:ext cx="3525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Actos administrativos debidamente suscritos son publicados a través del sistema de información régimen legal</a:t>
            </a:r>
          </a:p>
          <a:p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B3D351-EE67-3E68-4E43-23C16B1F4F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284" y="2498306"/>
            <a:ext cx="4597572" cy="32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2">
            <a:extLst>
              <a:ext uri="{FF2B5EF4-FFF2-40B4-BE49-F238E27FC236}">
                <a16:creationId xmlns:a16="http://schemas.microsoft.com/office/drawing/2014/main" id="{57688588-3C5D-4199-A149-19641725A828}"/>
              </a:ext>
            </a:extLst>
          </p:cNvPr>
          <p:cNvSpPr/>
          <p:nvPr/>
        </p:nvSpPr>
        <p:spPr>
          <a:xfrm>
            <a:off x="898723" y="6463329"/>
            <a:ext cx="4888337" cy="3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s-CO" sz="1801" b="1" dirty="0">
                <a:solidFill>
                  <a:schemeClr val="bg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 de empalme</a:t>
            </a:r>
            <a:endParaRPr sz="1801" b="1" dirty="0">
              <a:solidFill>
                <a:schemeClr val="bg2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111;p2">
            <a:extLst>
              <a:ext uri="{FF2B5EF4-FFF2-40B4-BE49-F238E27FC236}">
                <a16:creationId xmlns:a16="http://schemas.microsoft.com/office/drawing/2014/main" id="{DC0AF11C-DCB3-4244-8482-7EA949F993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9391" y="6463417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9;p2"/>
          <p:cNvSpPr txBox="1"/>
          <p:nvPr/>
        </p:nvSpPr>
        <p:spPr>
          <a:xfrm rot="-5400000">
            <a:off x="-3142162" y="3158936"/>
            <a:ext cx="6858000" cy="540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1" algn="ctr">
              <a:buClr>
                <a:srgbClr val="C84347"/>
              </a:buClr>
              <a:buSzPts val="4400"/>
            </a:pPr>
            <a:r>
              <a:rPr lang="es-CO" sz="266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Dirección Distrital de Política Jurídica</a:t>
            </a:r>
            <a:endParaRPr sz="266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6902" y="0"/>
            <a:ext cx="11635098" cy="830956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Decreto</a:t>
            </a:r>
            <a:r>
              <a:rPr lang="en-US" dirty="0">
                <a:solidFill>
                  <a:schemeClr val="bg1"/>
                </a:solidFill>
              </a:rPr>
              <a:t> 474 de 2022 GOBERNANZA REGULATORIA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94" y="867925"/>
            <a:ext cx="1188406" cy="1057128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71A33C9-14D5-4DA7-AA9A-73E83E267B16}"/>
              </a:ext>
            </a:extLst>
          </p:cNvPr>
          <p:cNvGraphicFramePr/>
          <p:nvPr/>
        </p:nvGraphicFramePr>
        <p:xfrm>
          <a:off x="529391" y="437031"/>
          <a:ext cx="10822499" cy="252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ectángulo: esquinas redondeadas 13">
            <a:extLst>
              <a:ext uri="{FF2B5EF4-FFF2-40B4-BE49-F238E27FC236}">
                <a16:creationId xmlns:a16="http://schemas.microsoft.com/office/drawing/2014/main" id="{FE61DBC2-24BB-4151-A749-4F25C1A39575}"/>
              </a:ext>
            </a:extLst>
          </p:cNvPr>
          <p:cNvSpPr/>
          <p:nvPr/>
        </p:nvSpPr>
        <p:spPr>
          <a:xfrm>
            <a:off x="3418114" y="2036112"/>
            <a:ext cx="5355772" cy="42301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Directiva 018 del 6 de Octubre de 2023</a:t>
            </a: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ADOPCIÓN DE LA GUÍA PARA LA EXPEDICIÓN DE DECRETOS ÚNICOS SECTORIALES DEL DISTRITO CAPITAL</a:t>
            </a: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defTabSz="457200"/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7709" y="6082285"/>
            <a:ext cx="1927831" cy="6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9E5C1A-9AB8-1EE4-875B-03100AA4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2">
            <a:extLst>
              <a:ext uri="{FF2B5EF4-FFF2-40B4-BE49-F238E27FC236}">
                <a16:creationId xmlns:a16="http://schemas.microsoft.com/office/drawing/2014/main" id="{07478DD6-CDDA-8E13-79FA-AE7905AB5291}"/>
              </a:ext>
            </a:extLst>
          </p:cNvPr>
          <p:cNvSpPr/>
          <p:nvPr/>
        </p:nvSpPr>
        <p:spPr>
          <a:xfrm>
            <a:off x="898723" y="6463329"/>
            <a:ext cx="4888337" cy="3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s-CO" sz="1801" b="1" dirty="0">
                <a:solidFill>
                  <a:schemeClr val="bg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 de empalme</a:t>
            </a:r>
            <a:endParaRPr sz="1801" b="1" dirty="0">
              <a:solidFill>
                <a:schemeClr val="bg2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111;p2">
            <a:extLst>
              <a:ext uri="{FF2B5EF4-FFF2-40B4-BE49-F238E27FC236}">
                <a16:creationId xmlns:a16="http://schemas.microsoft.com/office/drawing/2014/main" id="{A72D0ADF-0707-54C3-1533-D9AB8CA8A0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9391" y="6463417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9;p2">
            <a:extLst>
              <a:ext uri="{FF2B5EF4-FFF2-40B4-BE49-F238E27FC236}">
                <a16:creationId xmlns:a16="http://schemas.microsoft.com/office/drawing/2014/main" id="{03E1C9E0-D640-5D74-273A-D242052CF8A6}"/>
              </a:ext>
            </a:extLst>
          </p:cNvPr>
          <p:cNvSpPr txBox="1"/>
          <p:nvPr/>
        </p:nvSpPr>
        <p:spPr>
          <a:xfrm rot="-5400000">
            <a:off x="-3142162" y="3158936"/>
            <a:ext cx="6858000" cy="540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1" algn="ctr">
              <a:buClr>
                <a:srgbClr val="C84347"/>
              </a:buClr>
              <a:buSzPts val="4400"/>
            </a:pPr>
            <a:r>
              <a:rPr lang="es-CO" sz="266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Dirección Distrital de Política Jurídica</a:t>
            </a:r>
            <a:endParaRPr sz="266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193531-1DB8-991D-2985-85945C7D3E45}"/>
              </a:ext>
            </a:extLst>
          </p:cNvPr>
          <p:cNvSpPr/>
          <p:nvPr/>
        </p:nvSpPr>
        <p:spPr>
          <a:xfrm>
            <a:off x="556902" y="0"/>
            <a:ext cx="11635098" cy="830956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Decreto</a:t>
            </a:r>
            <a:r>
              <a:rPr lang="en-US" dirty="0">
                <a:solidFill>
                  <a:schemeClr val="bg1"/>
                </a:solidFill>
              </a:rPr>
              <a:t> 474 de 2022 GOBERNANZA REGULATORIA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F0F264-DAAF-F146-FFC9-2511E6BE0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94" y="867925"/>
            <a:ext cx="1188406" cy="1057128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69EA10F-4246-2A58-F28C-BF10F28933A2}"/>
              </a:ext>
            </a:extLst>
          </p:cNvPr>
          <p:cNvGraphicFramePr/>
          <p:nvPr/>
        </p:nvGraphicFramePr>
        <p:xfrm>
          <a:off x="529391" y="437031"/>
          <a:ext cx="10822499" cy="252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ectángulo: esquinas redondeadas 13">
            <a:extLst>
              <a:ext uri="{FF2B5EF4-FFF2-40B4-BE49-F238E27FC236}">
                <a16:creationId xmlns:a16="http://schemas.microsoft.com/office/drawing/2014/main" id="{A23B2179-82BA-8E3C-82E2-D26053E8BE99}"/>
              </a:ext>
            </a:extLst>
          </p:cNvPr>
          <p:cNvSpPr/>
          <p:nvPr/>
        </p:nvSpPr>
        <p:spPr>
          <a:xfrm>
            <a:off x="1861458" y="1730829"/>
            <a:ext cx="8730342" cy="45393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OBJETIVOS GENERALES</a:t>
            </a: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algn="ctr" defTabSz="457200"/>
            <a:endParaRPr lang="es-ES" sz="1600" b="1" u="sng" dirty="0">
              <a:solidFill>
                <a:srgbClr val="0070C0"/>
              </a:solidFill>
            </a:endParaRP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1. Promover el principio constitucional de la seguridad jurídica y la cultura de la legalidad mediante la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expedición de decretos únicos sectoriales.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2. Compilar en un solo cuerpo normativo normas de la misma naturaleza, preexistentes y vigentes.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3. Racionalizar y simplificar el ordenamiento jurídico.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4. Asegurar la eficiencia del sistema normativo.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5. Afianzar la seguridad jurídica.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6. Ajustar la normativa a la realidad institucional vigente.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7. Permitir un mejor conocimiento de las normas vigentes y tener certeza sobre la vigencia de las normas.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8. Facilitar a los ciudadanos y a las autoridades el ejercicio de sus derechos y el cabal cumplimiento de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sus deberes y funciones.</a:t>
            </a:r>
          </a:p>
          <a:p>
            <a:pPr lvl="0" algn="ctr" defTabSz="457200"/>
            <a:r>
              <a:rPr lang="es-ES" sz="1600" b="1" u="sng" dirty="0">
                <a:solidFill>
                  <a:srgbClr val="0070C0"/>
                </a:solidFill>
              </a:rPr>
              <a:t>9. Tener un repositorio normativo actualizado por cada sector administrativo de coordinación.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439766-62C3-A5D2-D19D-457445B9B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7709" y="6082285"/>
            <a:ext cx="1927831" cy="6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Retrospecció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2095</TotalTime>
  <Words>307</Words>
  <Application>Microsoft Office PowerPoint</Application>
  <PresentationFormat>Panorámica</PresentationFormat>
  <Paragraphs>51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Calibri Light</vt:lpstr>
      <vt:lpstr>Syne</vt:lpstr>
      <vt:lpstr>Orgánico</vt:lpstr>
      <vt:lpstr>Retrospección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Andres Peña Carbonell</dc:creator>
  <cp:lastModifiedBy>MARTHA REYES CASTILLO Reyes Castillo</cp:lastModifiedBy>
  <cp:revision>105</cp:revision>
  <dcterms:modified xsi:type="dcterms:W3CDTF">2024-06-27T16:47:57Z</dcterms:modified>
</cp:coreProperties>
</file>