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942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25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857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563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846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487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699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179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896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514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AB8B-F0BB-4C7D-9662-7F0ACB20A59E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506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7AB8B-F0BB-4C7D-9662-7F0ACB20A59E}" type="datetimeFigureOut">
              <a:rPr lang="es-CO" smtClean="0"/>
              <a:t>14/01/2020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46205-F14C-44A3-88ED-47C35A8235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185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2664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315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00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Alvaro Castillo</dc:creator>
  <cp:lastModifiedBy>Alvaro Castillo</cp:lastModifiedBy>
  <cp:revision>1</cp:revision>
  <dcterms:created xsi:type="dcterms:W3CDTF">2020-01-14T13:39:55Z</dcterms:created>
  <dcterms:modified xsi:type="dcterms:W3CDTF">2020-01-14T13:48:34Z</dcterms:modified>
</cp:coreProperties>
</file>