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66" r:id="rId2"/>
    <p:sldId id="311" r:id="rId3"/>
    <p:sldId id="315" r:id="rId4"/>
    <p:sldId id="292" r:id="rId5"/>
    <p:sldId id="314" r:id="rId6"/>
    <p:sldId id="318" r:id="rId7"/>
    <p:sldId id="319" r:id="rId8"/>
    <p:sldId id="320" r:id="rId9"/>
    <p:sldId id="310" r:id="rId10"/>
  </p:sldIdLst>
  <p:sldSz cx="12192000" cy="685800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mmissioner ExtraBold" charset="0"/>
      <p:bold r:id="rId21"/>
    </p:embeddedFont>
    <p:embeddedFont>
      <p:font typeface="Fira Sans Extra Condensed" panose="020B0604020202020204" pitchFamily="34" charset="0"/>
      <p:regular r:id="rId22"/>
      <p:bold r:id="rId23"/>
      <p:italic r:id="rId24"/>
      <p:boldItalic r:id="rId25"/>
    </p:embeddedFont>
    <p:embeddedFont>
      <p:font typeface="Fira Sans Extra Condensed Medium" panose="020B0604020202020204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Syne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h1XLHQxhAioaLS5tfWZ2IVA/0P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7B7"/>
    <a:srgbClr val="00FF00"/>
    <a:srgbClr val="9F2936"/>
    <a:srgbClr val="6193BA"/>
    <a:srgbClr val="039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71" autoAdjust="0"/>
  </p:normalViewPr>
  <p:slideViewPr>
    <p:cSldViewPr snapToGrid="0">
      <p:cViewPr varScale="1">
        <p:scale>
          <a:sx n="62" d="100"/>
          <a:sy n="62" d="100"/>
        </p:scale>
        <p:origin x="978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602A79-4E7E-4E89-A7AF-BDF0E359EA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F505775F-1BAA-4C09-AF67-684C12785636}">
      <dgm:prSet/>
      <dgm:spPr/>
      <dgm:t>
        <a:bodyPr/>
        <a:lstStyle/>
        <a:p>
          <a:pPr rtl="0"/>
          <a:r>
            <a:rPr lang="es-CO" b="0" i="0"/>
            <a:t>Efectuar el uso de los lineamientos, guías, manuales y buenas prácticas existentes.</a:t>
          </a:r>
          <a:endParaRPr lang="es-CO"/>
        </a:p>
      </dgm:t>
    </dgm:pt>
    <dgm:pt modelId="{F0F93B4B-7BBB-4394-A487-4F995571EE43}" type="parTrans" cxnId="{026BDA19-5F9B-452C-A4F5-99CAEA3ECBB6}">
      <dgm:prSet/>
      <dgm:spPr/>
      <dgm:t>
        <a:bodyPr/>
        <a:lstStyle/>
        <a:p>
          <a:endParaRPr lang="es-ES"/>
        </a:p>
      </dgm:t>
    </dgm:pt>
    <dgm:pt modelId="{29CCFF22-20A2-4997-94EB-0539C0F496BA}" type="sibTrans" cxnId="{026BDA19-5F9B-452C-A4F5-99CAEA3ECBB6}">
      <dgm:prSet/>
      <dgm:spPr/>
      <dgm:t>
        <a:bodyPr/>
        <a:lstStyle/>
        <a:p>
          <a:endParaRPr lang="es-ES"/>
        </a:p>
      </dgm:t>
    </dgm:pt>
    <dgm:pt modelId="{03C19764-6A65-44A5-A425-463E0AB56CB6}">
      <dgm:prSet/>
      <dgm:spPr/>
      <dgm:t>
        <a:bodyPr/>
        <a:lstStyle/>
        <a:p>
          <a:pPr rtl="0"/>
          <a:r>
            <a:rPr lang="es-CO" b="0" i="0"/>
            <a:t>En caso que la entidad cuente con lineamientos propios que se adapten a las especificaciones propias de la entidad se deberán utilizar y con el objeto de fortalecer la gestión del conocimiento remitirlo a la Secretaría Jurídica Distrital para su compilación.</a:t>
          </a:r>
          <a:endParaRPr lang="es-CO"/>
        </a:p>
      </dgm:t>
    </dgm:pt>
    <dgm:pt modelId="{2B78965C-C615-4D0F-B286-76A824D8BDA0}" type="parTrans" cxnId="{28305E7A-351F-4CF8-A734-783FB215ABC7}">
      <dgm:prSet/>
      <dgm:spPr/>
      <dgm:t>
        <a:bodyPr/>
        <a:lstStyle/>
        <a:p>
          <a:endParaRPr lang="es-ES"/>
        </a:p>
      </dgm:t>
    </dgm:pt>
    <dgm:pt modelId="{1CDAAEC9-8556-411D-A647-5DA588772B34}" type="sibTrans" cxnId="{28305E7A-351F-4CF8-A734-783FB215ABC7}">
      <dgm:prSet/>
      <dgm:spPr/>
      <dgm:t>
        <a:bodyPr/>
        <a:lstStyle/>
        <a:p>
          <a:endParaRPr lang="es-ES"/>
        </a:p>
      </dgm:t>
    </dgm:pt>
    <dgm:pt modelId="{95A9B9A7-0B99-42C8-B126-07965F25A6AE}">
      <dgm:prSet/>
      <dgm:spPr/>
      <dgm:t>
        <a:bodyPr/>
        <a:lstStyle/>
        <a:p>
          <a:pPr rtl="0"/>
          <a:r>
            <a:rPr lang="es-CO" b="0" i="0"/>
            <a:t>Estandarizar las etapas del proceso contractual y en caso que se requiera especificar los procesos específicos de tal forma que se generen buenas prácticas en la gestión contractual. </a:t>
          </a:r>
          <a:endParaRPr lang="es-CO"/>
        </a:p>
      </dgm:t>
    </dgm:pt>
    <dgm:pt modelId="{7A3D3CCA-72B3-48B6-B30A-285FF0F9AAA0}" type="parTrans" cxnId="{6855ABA1-6392-4ED3-A009-25B20ECE7F41}">
      <dgm:prSet/>
      <dgm:spPr/>
      <dgm:t>
        <a:bodyPr/>
        <a:lstStyle/>
        <a:p>
          <a:endParaRPr lang="es-ES"/>
        </a:p>
      </dgm:t>
    </dgm:pt>
    <dgm:pt modelId="{59CACF2E-02EB-4117-A4A4-306FB9A15373}" type="sibTrans" cxnId="{6855ABA1-6392-4ED3-A009-25B20ECE7F41}">
      <dgm:prSet/>
      <dgm:spPr/>
      <dgm:t>
        <a:bodyPr/>
        <a:lstStyle/>
        <a:p>
          <a:endParaRPr lang="es-ES"/>
        </a:p>
      </dgm:t>
    </dgm:pt>
    <dgm:pt modelId="{AE7AEC26-C283-4BB0-ABEE-29308B5654EF}">
      <dgm:prSet/>
      <dgm:spPr/>
      <dgm:t>
        <a:bodyPr/>
        <a:lstStyle/>
        <a:p>
          <a:pPr rtl="0"/>
          <a:r>
            <a:rPr lang="es-CO" b="0" i="0"/>
            <a:t>La aplicación eficiente de los sistemas de contratación y las etapas que ésta comprende en un marco de inclusión y diversidad, impactan de forma positiva y directa el cumplimiento de objetivos y metas de política social por ello es importante avanzar en los estudios y análisis que posibiliten tales escenarios. </a:t>
          </a:r>
          <a:endParaRPr lang="es-CO"/>
        </a:p>
      </dgm:t>
    </dgm:pt>
    <dgm:pt modelId="{F59EF3CD-7D0F-4637-BF93-83478DD5CBB6}" type="parTrans" cxnId="{5010CF44-E665-4140-A26C-72C4242B2965}">
      <dgm:prSet/>
      <dgm:spPr/>
      <dgm:t>
        <a:bodyPr/>
        <a:lstStyle/>
        <a:p>
          <a:endParaRPr lang="es-ES"/>
        </a:p>
      </dgm:t>
    </dgm:pt>
    <dgm:pt modelId="{EDE75882-F03B-4886-BD11-29D757CBC5BE}" type="sibTrans" cxnId="{5010CF44-E665-4140-A26C-72C4242B2965}">
      <dgm:prSet/>
      <dgm:spPr/>
      <dgm:t>
        <a:bodyPr/>
        <a:lstStyle/>
        <a:p>
          <a:endParaRPr lang="es-ES"/>
        </a:p>
      </dgm:t>
    </dgm:pt>
    <dgm:pt modelId="{DA8475FC-9109-45FB-BE46-5291622AE089}">
      <dgm:prSet/>
      <dgm:spPr/>
      <dgm:t>
        <a:bodyPr/>
        <a:lstStyle/>
        <a:p>
          <a:pPr rtl="0"/>
          <a:r>
            <a:rPr lang="es-CO" b="0" i="0"/>
            <a:t>Habilitar la posibilidad de organizar mesas de trabajo de compras pública innovadoras o mesas para compartir saberes frente a procesos de compra o contratación similares, todo ello en procura de contar con una retroalimentación constante entre las diferentes Entidades y Organismos del Distrito.</a:t>
          </a:r>
          <a:endParaRPr lang="es-CO"/>
        </a:p>
      </dgm:t>
    </dgm:pt>
    <dgm:pt modelId="{D32C5597-724C-4ED1-B2A3-3E63087C34EB}" type="parTrans" cxnId="{1C96DA80-1FB5-4A3A-A123-34C7BD1B92C1}">
      <dgm:prSet/>
      <dgm:spPr/>
      <dgm:t>
        <a:bodyPr/>
        <a:lstStyle/>
        <a:p>
          <a:endParaRPr lang="es-ES"/>
        </a:p>
      </dgm:t>
    </dgm:pt>
    <dgm:pt modelId="{DB6AF712-39F6-418F-B27B-D6D7F84B9197}" type="sibTrans" cxnId="{1C96DA80-1FB5-4A3A-A123-34C7BD1B92C1}">
      <dgm:prSet/>
      <dgm:spPr/>
      <dgm:t>
        <a:bodyPr/>
        <a:lstStyle/>
        <a:p>
          <a:endParaRPr lang="es-ES"/>
        </a:p>
      </dgm:t>
    </dgm:pt>
    <dgm:pt modelId="{57FA6AA9-CBD7-4E3B-97AB-ACECCAF0C7C0}">
      <dgm:prSet/>
      <dgm:spPr/>
      <dgm:t>
        <a:bodyPr/>
        <a:lstStyle/>
        <a:p>
          <a:pPr rtl="0"/>
          <a:r>
            <a:rPr lang="es-CO" b="0" i="0"/>
            <a:t>Revisar el Banco de Políticas de Prevención del Daño Antijurídico </a:t>
          </a:r>
          <a:endParaRPr lang="es-CO"/>
        </a:p>
      </dgm:t>
    </dgm:pt>
    <dgm:pt modelId="{11981C04-2705-490C-94E6-389EBD56E3DF}" type="parTrans" cxnId="{E61E3A1F-C250-4FE7-9CEF-D7D526F0FDC0}">
      <dgm:prSet/>
      <dgm:spPr/>
      <dgm:t>
        <a:bodyPr/>
        <a:lstStyle/>
        <a:p>
          <a:endParaRPr lang="es-ES"/>
        </a:p>
      </dgm:t>
    </dgm:pt>
    <dgm:pt modelId="{CD88ED3E-313B-4E2C-ACA6-D2BA0FA44B11}" type="sibTrans" cxnId="{E61E3A1F-C250-4FE7-9CEF-D7D526F0FDC0}">
      <dgm:prSet/>
      <dgm:spPr/>
      <dgm:t>
        <a:bodyPr/>
        <a:lstStyle/>
        <a:p>
          <a:endParaRPr lang="es-ES"/>
        </a:p>
      </dgm:t>
    </dgm:pt>
    <dgm:pt modelId="{3B3B3417-EEB8-47B1-BE67-0FA0DC41F0E2}" type="pres">
      <dgm:prSet presAssocID="{07602A79-4E7E-4E89-A7AF-BDF0E359EADE}" presName="linear" presStyleCnt="0">
        <dgm:presLayoutVars>
          <dgm:animLvl val="lvl"/>
          <dgm:resizeHandles val="exact"/>
        </dgm:presLayoutVars>
      </dgm:prSet>
      <dgm:spPr/>
    </dgm:pt>
    <dgm:pt modelId="{928BCB15-B905-4735-93AE-BD152771B91F}" type="pres">
      <dgm:prSet presAssocID="{F505775F-1BAA-4C09-AF67-684C1278563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922225C-9134-49CD-BE38-5E87F9EDA43A}" type="pres">
      <dgm:prSet presAssocID="{29CCFF22-20A2-4997-94EB-0539C0F496BA}" presName="spacer" presStyleCnt="0"/>
      <dgm:spPr/>
    </dgm:pt>
    <dgm:pt modelId="{3ECD2B16-9188-4E6C-ADD5-192CD7D5E66D}" type="pres">
      <dgm:prSet presAssocID="{03C19764-6A65-44A5-A425-463E0AB56CB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FFDD611-14B2-47EF-BDD2-FA1BB577003B}" type="pres">
      <dgm:prSet presAssocID="{1CDAAEC9-8556-411D-A647-5DA588772B34}" presName="spacer" presStyleCnt="0"/>
      <dgm:spPr/>
    </dgm:pt>
    <dgm:pt modelId="{D12F534C-78CE-401F-8747-D8CDBE631686}" type="pres">
      <dgm:prSet presAssocID="{95A9B9A7-0B99-42C8-B126-07965F25A6A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E3143D4-79E3-4743-8D21-45104E48CFAE}" type="pres">
      <dgm:prSet presAssocID="{59CACF2E-02EB-4117-A4A4-306FB9A15373}" presName="spacer" presStyleCnt="0"/>
      <dgm:spPr/>
    </dgm:pt>
    <dgm:pt modelId="{FF5749B5-B2DC-4584-B934-01BEE78C63D1}" type="pres">
      <dgm:prSet presAssocID="{AE7AEC26-C283-4BB0-ABEE-29308B5654E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AC31698-1883-4B2F-B081-F1C336553ACF}" type="pres">
      <dgm:prSet presAssocID="{EDE75882-F03B-4886-BD11-29D757CBC5BE}" presName="spacer" presStyleCnt="0"/>
      <dgm:spPr/>
    </dgm:pt>
    <dgm:pt modelId="{CB4C3BD6-D9EA-4056-8C1A-042785DEECA6}" type="pres">
      <dgm:prSet presAssocID="{DA8475FC-9109-45FB-BE46-5291622AE08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40740D7-8663-4CA2-A8DC-0139A7AE8EAE}" type="pres">
      <dgm:prSet presAssocID="{DB6AF712-39F6-418F-B27B-D6D7F84B9197}" presName="spacer" presStyleCnt="0"/>
      <dgm:spPr/>
    </dgm:pt>
    <dgm:pt modelId="{F4B67148-60C9-487A-B852-78911EDF9D8A}" type="pres">
      <dgm:prSet presAssocID="{57FA6AA9-CBD7-4E3B-97AB-ACECCAF0C7C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1163D12-4E13-44F4-B2B3-82C97B03EE9C}" type="presOf" srcId="{DA8475FC-9109-45FB-BE46-5291622AE089}" destId="{CB4C3BD6-D9EA-4056-8C1A-042785DEECA6}" srcOrd="0" destOrd="0" presId="urn:microsoft.com/office/officeart/2005/8/layout/vList2"/>
    <dgm:cxn modelId="{026BDA19-5F9B-452C-A4F5-99CAEA3ECBB6}" srcId="{07602A79-4E7E-4E89-A7AF-BDF0E359EADE}" destId="{F505775F-1BAA-4C09-AF67-684C12785636}" srcOrd="0" destOrd="0" parTransId="{F0F93B4B-7BBB-4394-A487-4F995571EE43}" sibTransId="{29CCFF22-20A2-4997-94EB-0539C0F496BA}"/>
    <dgm:cxn modelId="{E61E3A1F-C250-4FE7-9CEF-D7D526F0FDC0}" srcId="{07602A79-4E7E-4E89-A7AF-BDF0E359EADE}" destId="{57FA6AA9-CBD7-4E3B-97AB-ACECCAF0C7C0}" srcOrd="5" destOrd="0" parTransId="{11981C04-2705-490C-94E6-389EBD56E3DF}" sibTransId="{CD88ED3E-313B-4E2C-ACA6-D2BA0FA44B11}"/>
    <dgm:cxn modelId="{93D74D30-CE58-4FEB-ACD7-E6E08947EE0A}" type="presOf" srcId="{07602A79-4E7E-4E89-A7AF-BDF0E359EADE}" destId="{3B3B3417-EEB8-47B1-BE67-0FA0DC41F0E2}" srcOrd="0" destOrd="0" presId="urn:microsoft.com/office/officeart/2005/8/layout/vList2"/>
    <dgm:cxn modelId="{A485445F-13DB-493E-9738-55245CF8C14C}" type="presOf" srcId="{95A9B9A7-0B99-42C8-B126-07965F25A6AE}" destId="{D12F534C-78CE-401F-8747-D8CDBE631686}" srcOrd="0" destOrd="0" presId="urn:microsoft.com/office/officeart/2005/8/layout/vList2"/>
    <dgm:cxn modelId="{5010CF44-E665-4140-A26C-72C4242B2965}" srcId="{07602A79-4E7E-4E89-A7AF-BDF0E359EADE}" destId="{AE7AEC26-C283-4BB0-ABEE-29308B5654EF}" srcOrd="3" destOrd="0" parTransId="{F59EF3CD-7D0F-4637-BF93-83478DD5CBB6}" sibTransId="{EDE75882-F03B-4886-BD11-29D757CBC5BE}"/>
    <dgm:cxn modelId="{B25E4B4B-89E9-4A36-9F4A-59BF1960A591}" type="presOf" srcId="{57FA6AA9-CBD7-4E3B-97AB-ACECCAF0C7C0}" destId="{F4B67148-60C9-487A-B852-78911EDF9D8A}" srcOrd="0" destOrd="0" presId="urn:microsoft.com/office/officeart/2005/8/layout/vList2"/>
    <dgm:cxn modelId="{50F24070-0AE3-4165-8F40-7EF9DA3AABB3}" type="presOf" srcId="{F505775F-1BAA-4C09-AF67-684C12785636}" destId="{928BCB15-B905-4735-93AE-BD152771B91F}" srcOrd="0" destOrd="0" presId="urn:microsoft.com/office/officeart/2005/8/layout/vList2"/>
    <dgm:cxn modelId="{28305E7A-351F-4CF8-A734-783FB215ABC7}" srcId="{07602A79-4E7E-4E89-A7AF-BDF0E359EADE}" destId="{03C19764-6A65-44A5-A425-463E0AB56CB6}" srcOrd="1" destOrd="0" parTransId="{2B78965C-C615-4D0F-B286-76A824D8BDA0}" sibTransId="{1CDAAEC9-8556-411D-A647-5DA588772B34}"/>
    <dgm:cxn modelId="{1C96DA80-1FB5-4A3A-A123-34C7BD1B92C1}" srcId="{07602A79-4E7E-4E89-A7AF-BDF0E359EADE}" destId="{DA8475FC-9109-45FB-BE46-5291622AE089}" srcOrd="4" destOrd="0" parTransId="{D32C5597-724C-4ED1-B2A3-3E63087C34EB}" sibTransId="{DB6AF712-39F6-418F-B27B-D6D7F84B9197}"/>
    <dgm:cxn modelId="{53042688-BBC7-47C0-A0F2-F299BD69F6B0}" type="presOf" srcId="{03C19764-6A65-44A5-A425-463E0AB56CB6}" destId="{3ECD2B16-9188-4E6C-ADD5-192CD7D5E66D}" srcOrd="0" destOrd="0" presId="urn:microsoft.com/office/officeart/2005/8/layout/vList2"/>
    <dgm:cxn modelId="{95A9CA8F-8AC9-433C-BC89-90F4981EE7ED}" type="presOf" srcId="{AE7AEC26-C283-4BB0-ABEE-29308B5654EF}" destId="{FF5749B5-B2DC-4584-B934-01BEE78C63D1}" srcOrd="0" destOrd="0" presId="urn:microsoft.com/office/officeart/2005/8/layout/vList2"/>
    <dgm:cxn modelId="{6855ABA1-6392-4ED3-A009-25B20ECE7F41}" srcId="{07602A79-4E7E-4E89-A7AF-BDF0E359EADE}" destId="{95A9B9A7-0B99-42C8-B126-07965F25A6AE}" srcOrd="2" destOrd="0" parTransId="{7A3D3CCA-72B3-48B6-B30A-285FF0F9AAA0}" sibTransId="{59CACF2E-02EB-4117-A4A4-306FB9A15373}"/>
    <dgm:cxn modelId="{6C49D341-74BC-4643-9D44-A4C0B1735EA1}" type="presParOf" srcId="{3B3B3417-EEB8-47B1-BE67-0FA0DC41F0E2}" destId="{928BCB15-B905-4735-93AE-BD152771B91F}" srcOrd="0" destOrd="0" presId="urn:microsoft.com/office/officeart/2005/8/layout/vList2"/>
    <dgm:cxn modelId="{99D02E1A-5D3C-4B5E-8D29-7056AEB662A6}" type="presParOf" srcId="{3B3B3417-EEB8-47B1-BE67-0FA0DC41F0E2}" destId="{1922225C-9134-49CD-BE38-5E87F9EDA43A}" srcOrd="1" destOrd="0" presId="urn:microsoft.com/office/officeart/2005/8/layout/vList2"/>
    <dgm:cxn modelId="{0EC67B43-2556-4A4F-9FE0-1961ACBEF2F1}" type="presParOf" srcId="{3B3B3417-EEB8-47B1-BE67-0FA0DC41F0E2}" destId="{3ECD2B16-9188-4E6C-ADD5-192CD7D5E66D}" srcOrd="2" destOrd="0" presId="urn:microsoft.com/office/officeart/2005/8/layout/vList2"/>
    <dgm:cxn modelId="{75A3AC98-3D21-498C-B8BC-648643B38D9F}" type="presParOf" srcId="{3B3B3417-EEB8-47B1-BE67-0FA0DC41F0E2}" destId="{CFFDD611-14B2-47EF-BDD2-FA1BB577003B}" srcOrd="3" destOrd="0" presId="urn:microsoft.com/office/officeart/2005/8/layout/vList2"/>
    <dgm:cxn modelId="{6733FE6B-6B4B-4D0E-93D9-E2594F08667E}" type="presParOf" srcId="{3B3B3417-EEB8-47B1-BE67-0FA0DC41F0E2}" destId="{D12F534C-78CE-401F-8747-D8CDBE631686}" srcOrd="4" destOrd="0" presId="urn:microsoft.com/office/officeart/2005/8/layout/vList2"/>
    <dgm:cxn modelId="{3DDABF25-35DD-4F6F-B15D-88F789A6D21C}" type="presParOf" srcId="{3B3B3417-EEB8-47B1-BE67-0FA0DC41F0E2}" destId="{9E3143D4-79E3-4743-8D21-45104E48CFAE}" srcOrd="5" destOrd="0" presId="urn:microsoft.com/office/officeart/2005/8/layout/vList2"/>
    <dgm:cxn modelId="{56BAD6F6-0CE6-4D80-B0C8-F68C0F7FBE71}" type="presParOf" srcId="{3B3B3417-EEB8-47B1-BE67-0FA0DC41F0E2}" destId="{FF5749B5-B2DC-4584-B934-01BEE78C63D1}" srcOrd="6" destOrd="0" presId="urn:microsoft.com/office/officeart/2005/8/layout/vList2"/>
    <dgm:cxn modelId="{CE8FC5B5-0ADB-4A33-A986-4181D469E40E}" type="presParOf" srcId="{3B3B3417-EEB8-47B1-BE67-0FA0DC41F0E2}" destId="{6AC31698-1883-4B2F-B081-F1C336553ACF}" srcOrd="7" destOrd="0" presId="urn:microsoft.com/office/officeart/2005/8/layout/vList2"/>
    <dgm:cxn modelId="{50525162-113D-4E9C-B64A-6DB035971CD8}" type="presParOf" srcId="{3B3B3417-EEB8-47B1-BE67-0FA0DC41F0E2}" destId="{CB4C3BD6-D9EA-4056-8C1A-042785DEECA6}" srcOrd="8" destOrd="0" presId="urn:microsoft.com/office/officeart/2005/8/layout/vList2"/>
    <dgm:cxn modelId="{1C1AD486-3073-40BD-884A-A3E149B0FB52}" type="presParOf" srcId="{3B3B3417-EEB8-47B1-BE67-0FA0DC41F0E2}" destId="{840740D7-8663-4CA2-A8DC-0139A7AE8EAE}" srcOrd="9" destOrd="0" presId="urn:microsoft.com/office/officeart/2005/8/layout/vList2"/>
    <dgm:cxn modelId="{65F1195C-6407-4569-8EBA-29D16FB3CC1A}" type="presParOf" srcId="{3B3B3417-EEB8-47B1-BE67-0FA0DC41F0E2}" destId="{F4B67148-60C9-487A-B852-78911EDF9D8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BCB15-B905-4735-93AE-BD152771B91F}">
      <dsp:nvSpPr>
        <dsp:cNvPr id="0" name=""/>
        <dsp:cNvSpPr/>
      </dsp:nvSpPr>
      <dsp:spPr>
        <a:xfrm>
          <a:off x="0" y="354225"/>
          <a:ext cx="10475089" cy="418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i="0" kern="1200"/>
            <a:t>Efectuar el uso de los lineamientos, guías, manuales y buenas prácticas existentes.</a:t>
          </a:r>
          <a:endParaRPr lang="es-CO" sz="1100" kern="1200"/>
        </a:p>
      </dsp:txBody>
      <dsp:txXfrm>
        <a:off x="20419" y="374644"/>
        <a:ext cx="10434251" cy="377437"/>
      </dsp:txXfrm>
    </dsp:sp>
    <dsp:sp modelId="{3ECD2B16-9188-4E6C-ADD5-192CD7D5E66D}">
      <dsp:nvSpPr>
        <dsp:cNvPr id="0" name=""/>
        <dsp:cNvSpPr/>
      </dsp:nvSpPr>
      <dsp:spPr>
        <a:xfrm>
          <a:off x="0" y="804180"/>
          <a:ext cx="10475089" cy="418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i="0" kern="1200"/>
            <a:t>En caso que la entidad cuente con lineamientos propios que se adapten a las especificaciones propias de la entidad se deberán utilizar y con el objeto de fortalecer la gestión del conocimiento remitirlo a la Secretaría Jurídica Distrital para su compilación.</a:t>
          </a:r>
          <a:endParaRPr lang="es-CO" sz="1100" kern="1200"/>
        </a:p>
      </dsp:txBody>
      <dsp:txXfrm>
        <a:off x="20419" y="824599"/>
        <a:ext cx="10434251" cy="377437"/>
      </dsp:txXfrm>
    </dsp:sp>
    <dsp:sp modelId="{D12F534C-78CE-401F-8747-D8CDBE631686}">
      <dsp:nvSpPr>
        <dsp:cNvPr id="0" name=""/>
        <dsp:cNvSpPr/>
      </dsp:nvSpPr>
      <dsp:spPr>
        <a:xfrm>
          <a:off x="0" y="1254136"/>
          <a:ext cx="10475089" cy="418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i="0" kern="1200"/>
            <a:t>Estandarizar las etapas del proceso contractual y en caso que se requiera especificar los procesos específicos de tal forma que se generen buenas prácticas en la gestión contractual. </a:t>
          </a:r>
          <a:endParaRPr lang="es-CO" sz="1100" kern="1200"/>
        </a:p>
      </dsp:txBody>
      <dsp:txXfrm>
        <a:off x="20419" y="1274555"/>
        <a:ext cx="10434251" cy="377437"/>
      </dsp:txXfrm>
    </dsp:sp>
    <dsp:sp modelId="{FF5749B5-B2DC-4584-B934-01BEE78C63D1}">
      <dsp:nvSpPr>
        <dsp:cNvPr id="0" name=""/>
        <dsp:cNvSpPr/>
      </dsp:nvSpPr>
      <dsp:spPr>
        <a:xfrm>
          <a:off x="0" y="1704091"/>
          <a:ext cx="10475089" cy="418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i="0" kern="1200"/>
            <a:t>La aplicación eficiente de los sistemas de contratación y las etapas que ésta comprende en un marco de inclusión y diversidad, impactan de forma positiva y directa el cumplimiento de objetivos y metas de política social por ello es importante avanzar en los estudios y análisis que posibiliten tales escenarios. </a:t>
          </a:r>
          <a:endParaRPr lang="es-CO" sz="1100" kern="1200"/>
        </a:p>
      </dsp:txBody>
      <dsp:txXfrm>
        <a:off x="20419" y="1724510"/>
        <a:ext cx="10434251" cy="377437"/>
      </dsp:txXfrm>
    </dsp:sp>
    <dsp:sp modelId="{CB4C3BD6-D9EA-4056-8C1A-042785DEECA6}">
      <dsp:nvSpPr>
        <dsp:cNvPr id="0" name=""/>
        <dsp:cNvSpPr/>
      </dsp:nvSpPr>
      <dsp:spPr>
        <a:xfrm>
          <a:off x="0" y="2154046"/>
          <a:ext cx="10475089" cy="418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i="0" kern="1200"/>
            <a:t>Habilitar la posibilidad de organizar mesas de trabajo de compras pública innovadoras o mesas para compartir saberes frente a procesos de compra o contratación similares, todo ello en procura de contar con una retroalimentación constante entre las diferentes Entidades y Organismos del Distrito.</a:t>
          </a:r>
          <a:endParaRPr lang="es-CO" sz="1100" kern="1200"/>
        </a:p>
      </dsp:txBody>
      <dsp:txXfrm>
        <a:off x="20419" y="2174465"/>
        <a:ext cx="10434251" cy="377437"/>
      </dsp:txXfrm>
    </dsp:sp>
    <dsp:sp modelId="{F4B67148-60C9-487A-B852-78911EDF9D8A}">
      <dsp:nvSpPr>
        <dsp:cNvPr id="0" name=""/>
        <dsp:cNvSpPr/>
      </dsp:nvSpPr>
      <dsp:spPr>
        <a:xfrm>
          <a:off x="0" y="2604001"/>
          <a:ext cx="10475089" cy="418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i="0" kern="1200"/>
            <a:t>Revisar el Banco de Políticas de Prevención del Daño Antijurídico </a:t>
          </a:r>
          <a:endParaRPr lang="es-CO" sz="1100" kern="1200"/>
        </a:p>
      </dsp:txBody>
      <dsp:txXfrm>
        <a:off x="20419" y="2624420"/>
        <a:ext cx="10434251" cy="377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8524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95C04-BD10-48DB-8D90-40B0580AEF75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19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110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5724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662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0921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827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9078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0556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038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6ADED6E-8EC4-45B9-8D3B-E9B22F4F8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8687" y="-676"/>
            <a:ext cx="12823155" cy="9617366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8119751" y="1406246"/>
            <a:ext cx="4090416" cy="3229242"/>
          </a:xfrm>
          <a:prstGeom prst="rect">
            <a:avLst/>
          </a:prstGeom>
          <a:solidFill>
            <a:srgbClr val="C81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1417320" y="1529004"/>
            <a:ext cx="9006840" cy="2793477"/>
          </a:xfrm>
          <a:prstGeom prst="rect">
            <a:avLst/>
          </a:prstGeom>
          <a:solidFill>
            <a:srgbClr val="F1B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 b="1">
              <a:solidFill>
                <a:schemeClr val="bg1"/>
              </a:solidFill>
            </a:endParaRPr>
          </a:p>
          <a:p>
            <a:pPr algn="ctr"/>
            <a:r>
              <a:rPr lang="es-CO" sz="2800" b="1">
                <a:solidFill>
                  <a:schemeClr val="bg1"/>
                </a:solidFill>
              </a:rPr>
              <a:t>SECRETARÍA </a:t>
            </a:r>
            <a:r>
              <a:rPr lang="es-CO" sz="2800" b="1" dirty="0">
                <a:solidFill>
                  <a:schemeClr val="bg1"/>
                </a:solidFill>
              </a:rPr>
              <a:t>JURÍDICA DISTRITAL</a:t>
            </a:r>
          </a:p>
          <a:p>
            <a:pPr algn="ctr"/>
            <a:endParaRPr lang="es-CO" sz="2800" b="1" dirty="0">
              <a:solidFill>
                <a:schemeClr val="bg1"/>
              </a:solidFill>
            </a:endParaRPr>
          </a:p>
          <a:p>
            <a:pPr algn="ctr"/>
            <a:r>
              <a:rPr lang="es-CO" sz="2800" b="1" dirty="0">
                <a:solidFill>
                  <a:schemeClr val="bg1"/>
                </a:solidFill>
              </a:rPr>
              <a:t>POLÍTICA DE COMPRAS Y CONTRATACIÓN PÚBLICA PARA EL D.C.</a:t>
            </a:r>
          </a:p>
          <a:p>
            <a:pPr algn="ctr"/>
            <a:endParaRPr lang="es-CO" sz="2800" b="1" dirty="0">
              <a:solidFill>
                <a:schemeClr val="bg1"/>
              </a:solidFill>
            </a:endParaRPr>
          </a:p>
          <a:p>
            <a:pPr algn="ctr"/>
            <a:r>
              <a:rPr lang="es-CO" sz="2800" b="1" dirty="0">
                <a:solidFill>
                  <a:schemeClr val="bg1"/>
                </a:solidFill>
              </a:rPr>
              <a:t>Directiva No. 3 de 2023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2" name="Paralelogramo 1"/>
          <p:cNvSpPr/>
          <p:nvPr/>
        </p:nvSpPr>
        <p:spPr>
          <a:xfrm>
            <a:off x="9240980" y="5852160"/>
            <a:ext cx="3213488" cy="1005840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39493125-C3A2-4805-A7AB-7C1821605B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152" y="5883137"/>
            <a:ext cx="2657648" cy="89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7142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Placeholder 1">
            <a:extLst>
              <a:ext uri="{FF2B5EF4-FFF2-40B4-BE49-F238E27FC236}">
                <a16:creationId xmlns:a16="http://schemas.microsoft.com/office/drawing/2014/main" id="{328EEA0A-95D3-48BD-A507-933D59957A98}"/>
              </a:ext>
            </a:extLst>
          </p:cNvPr>
          <p:cNvSpPr txBox="1">
            <a:spLocks/>
          </p:cNvSpPr>
          <p:nvPr/>
        </p:nvSpPr>
        <p:spPr>
          <a:xfrm>
            <a:off x="327368" y="25897"/>
            <a:ext cx="11192046" cy="1556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sz="2800" b="1" dirty="0">
                <a:solidFill>
                  <a:srgbClr val="EB5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POLÍTICA DE COMPRAS Y CONTRATACIÓN PÚBLICA PARA EL DISTRITO CAPITAL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Estructura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92B3BA-079C-4013-8E4D-FA9A649B1CA0}"/>
              </a:ext>
            </a:extLst>
          </p:cNvPr>
          <p:cNvSpPr txBox="1"/>
          <p:nvPr/>
        </p:nvSpPr>
        <p:spPr>
          <a:xfrm>
            <a:off x="1754819" y="1582222"/>
            <a:ext cx="26808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800" b="1" dirty="0">
                <a:solidFill>
                  <a:srgbClr val="002060"/>
                </a:solidFill>
              </a:rPr>
              <a:t>DIAGNÓSTICO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03DFE7-DDE0-4417-BDB1-6EDE90572A56}"/>
              </a:ext>
            </a:extLst>
          </p:cNvPr>
          <p:cNvSpPr txBox="1"/>
          <p:nvPr/>
        </p:nvSpPr>
        <p:spPr>
          <a:xfrm>
            <a:off x="1754818" y="2358039"/>
            <a:ext cx="2680851" cy="92333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800" b="1" dirty="0">
                <a:solidFill>
                  <a:srgbClr val="FF0000"/>
                </a:solidFill>
              </a:rPr>
              <a:t>PRINCIPIOS BASE DE LA POLÍTICA DE C&amp;CP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999458C-A561-4ADD-BB5A-A470BCA61DA2}"/>
              </a:ext>
            </a:extLst>
          </p:cNvPr>
          <p:cNvSpPr txBox="1"/>
          <p:nvPr/>
        </p:nvSpPr>
        <p:spPr>
          <a:xfrm>
            <a:off x="7812602" y="1426776"/>
            <a:ext cx="2680851" cy="64633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800" b="1" dirty="0">
                <a:solidFill>
                  <a:srgbClr val="FF0000"/>
                </a:solidFill>
              </a:rPr>
              <a:t>AMBITO DE APLICACIÓN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03FB602-51EE-9F40-9A39-26887C739551}"/>
              </a:ext>
            </a:extLst>
          </p:cNvPr>
          <p:cNvSpPr txBox="1"/>
          <p:nvPr/>
        </p:nvSpPr>
        <p:spPr>
          <a:xfrm>
            <a:off x="1732903" y="5423255"/>
            <a:ext cx="27027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800" b="1" dirty="0">
                <a:solidFill>
                  <a:srgbClr val="002060"/>
                </a:solidFill>
              </a:rPr>
              <a:t>DESCRIPCIÓN Y DESARROLLO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DFF12F7-1BFD-C44A-9CE9-667A9F99A3BF}"/>
              </a:ext>
            </a:extLst>
          </p:cNvPr>
          <p:cNvSpPr txBox="1"/>
          <p:nvPr/>
        </p:nvSpPr>
        <p:spPr>
          <a:xfrm>
            <a:off x="1732905" y="3410855"/>
            <a:ext cx="27027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800" b="1" dirty="0">
                <a:solidFill>
                  <a:srgbClr val="002060"/>
                </a:solidFill>
              </a:rPr>
              <a:t>REFERENTE NORMATIVO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EB78F41-C951-CB4D-8D3D-9D043D890314}"/>
              </a:ext>
            </a:extLst>
          </p:cNvPr>
          <p:cNvSpPr txBox="1"/>
          <p:nvPr/>
        </p:nvSpPr>
        <p:spPr>
          <a:xfrm>
            <a:off x="1732905" y="4451479"/>
            <a:ext cx="2702764" cy="64633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800" b="1" dirty="0">
                <a:solidFill>
                  <a:srgbClr val="FF0000"/>
                </a:solidFill>
              </a:rPr>
              <a:t>OBJETIVOS DE LA POLÍTICA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D8FF3CB-B90D-584E-971A-B287C627EDD8}"/>
              </a:ext>
            </a:extLst>
          </p:cNvPr>
          <p:cNvSpPr txBox="1"/>
          <p:nvPr/>
        </p:nvSpPr>
        <p:spPr>
          <a:xfrm>
            <a:off x="7821638" y="2358039"/>
            <a:ext cx="268085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800" b="1" dirty="0">
                <a:solidFill>
                  <a:srgbClr val="002060"/>
                </a:solidFill>
              </a:rPr>
              <a:t>GESTIÓN DEL CONOCIMIENTO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AE534D0-4D25-6845-AD55-C4436C692E2D}"/>
              </a:ext>
            </a:extLst>
          </p:cNvPr>
          <p:cNvSpPr txBox="1"/>
          <p:nvPr/>
        </p:nvSpPr>
        <p:spPr>
          <a:xfrm>
            <a:off x="7821638" y="3410085"/>
            <a:ext cx="2680851" cy="64633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800" b="1" dirty="0">
                <a:solidFill>
                  <a:srgbClr val="FF0000"/>
                </a:solidFill>
              </a:rPr>
              <a:t>IMPACTO ECONÓMICO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F191839-4B96-4647-8AB7-5E5F4F29690B}"/>
              </a:ext>
            </a:extLst>
          </p:cNvPr>
          <p:cNvSpPr txBox="1"/>
          <p:nvPr/>
        </p:nvSpPr>
        <p:spPr>
          <a:xfrm>
            <a:off x="7821638" y="4592158"/>
            <a:ext cx="26808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800" b="1" dirty="0">
                <a:solidFill>
                  <a:srgbClr val="002060"/>
                </a:solidFill>
              </a:rPr>
              <a:t>RECOMENDACIONES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CFA7C63-09FA-AF42-A7DB-A0ABBDAD4486}"/>
              </a:ext>
            </a:extLst>
          </p:cNvPr>
          <p:cNvSpPr txBox="1"/>
          <p:nvPr/>
        </p:nvSpPr>
        <p:spPr>
          <a:xfrm>
            <a:off x="7821638" y="5535798"/>
            <a:ext cx="2680850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800" b="1" dirty="0">
                <a:solidFill>
                  <a:srgbClr val="FF0000"/>
                </a:solidFill>
              </a:rPr>
              <a:t>PLAN DE EJECUCIÓN</a:t>
            </a:r>
          </a:p>
        </p:txBody>
      </p:sp>
    </p:spTree>
    <p:extLst>
      <p:ext uri="{BB962C8B-B14F-4D97-AF65-F5344CB8AC3E}">
        <p14:creationId xmlns:p14="http://schemas.microsoft.com/office/powerpoint/2010/main" val="2102541578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Placeholder 1">
            <a:extLst>
              <a:ext uri="{FF2B5EF4-FFF2-40B4-BE49-F238E27FC236}">
                <a16:creationId xmlns:a16="http://schemas.microsoft.com/office/drawing/2014/main" id="{328EEA0A-95D3-48BD-A507-933D59957A98}"/>
              </a:ext>
            </a:extLst>
          </p:cNvPr>
          <p:cNvSpPr txBox="1">
            <a:spLocks/>
          </p:cNvSpPr>
          <p:nvPr/>
        </p:nvSpPr>
        <p:spPr>
          <a:xfrm>
            <a:off x="-606519" y="225361"/>
            <a:ext cx="11192046" cy="1556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endParaRPr lang="es-CO" sz="2800" b="1" dirty="0">
              <a:solidFill>
                <a:srgbClr val="EB57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55D2624-07BA-424F-B762-71B2003A62C4}"/>
              </a:ext>
            </a:extLst>
          </p:cNvPr>
          <p:cNvSpPr txBox="1"/>
          <p:nvPr/>
        </p:nvSpPr>
        <p:spPr>
          <a:xfrm>
            <a:off x="456453" y="531479"/>
            <a:ext cx="721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FF0000"/>
                </a:solidFill>
              </a:rPr>
              <a:t>OBJETIVO GENERAL DE LA POLÍTICA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45B902-2BEB-DA42-9E51-67BB4ED578CF}"/>
              </a:ext>
            </a:extLst>
          </p:cNvPr>
          <p:cNvSpPr txBox="1"/>
          <p:nvPr/>
        </p:nvSpPr>
        <p:spPr>
          <a:xfrm>
            <a:off x="576373" y="2143593"/>
            <a:ext cx="1050135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002060"/>
                </a:solidFill>
              </a:rPr>
              <a:t>“</a:t>
            </a:r>
            <a:r>
              <a:rPr lang="es-CO" sz="2800" dirty="0">
                <a:solidFill>
                  <a:srgbClr val="002060"/>
                </a:solidFill>
              </a:rPr>
              <a:t>Fortalecer la gestión contractual del Distrito Capital a través del uso de las plataformas electrónicas, expedición de lineamientos, documentos estándar e instrumentos, que permitan la gestión del conocimiento, la promoción de la innovación, la participación y competencia efectiva, garantizando con ello la mejor relación costo – beneficio para las entidades y organismos distritales</a:t>
            </a:r>
            <a:r>
              <a:rPr lang="es-CO" sz="2800" b="1" dirty="0">
                <a:solidFill>
                  <a:srgbClr val="002060"/>
                </a:solidFill>
              </a:rPr>
              <a:t>”</a:t>
            </a:r>
            <a:r>
              <a:rPr lang="es-CO" sz="2800" dirty="0">
                <a:solidFill>
                  <a:srgbClr val="002060"/>
                </a:solidFill>
              </a:rPr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621375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Placeholder 1">
            <a:extLst>
              <a:ext uri="{FF2B5EF4-FFF2-40B4-BE49-F238E27FC236}">
                <a16:creationId xmlns:a16="http://schemas.microsoft.com/office/drawing/2014/main" id="{328EEA0A-95D3-48BD-A507-933D59957A98}"/>
              </a:ext>
            </a:extLst>
          </p:cNvPr>
          <p:cNvSpPr txBox="1">
            <a:spLocks/>
          </p:cNvSpPr>
          <p:nvPr/>
        </p:nvSpPr>
        <p:spPr>
          <a:xfrm>
            <a:off x="499977" y="423961"/>
            <a:ext cx="7785894" cy="22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sz="2800" b="1" dirty="0">
                <a:solidFill>
                  <a:srgbClr val="EB5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DESCRIPCIÓN Y DESARROLLO DE LA POLÍTICA DE C&amp;CP – EJES</a:t>
            </a:r>
          </a:p>
        </p:txBody>
      </p:sp>
      <p:sp>
        <p:nvSpPr>
          <p:cNvPr id="39" name="Google Shape;169;p19">
            <a:extLst>
              <a:ext uri="{FF2B5EF4-FFF2-40B4-BE49-F238E27FC236}">
                <a16:creationId xmlns:a16="http://schemas.microsoft.com/office/drawing/2014/main" id="{CE00A98F-0585-44D3-9B9D-CC5AAA8D83C6}"/>
              </a:ext>
            </a:extLst>
          </p:cNvPr>
          <p:cNvSpPr/>
          <p:nvPr/>
        </p:nvSpPr>
        <p:spPr>
          <a:xfrm>
            <a:off x="1546236" y="1275883"/>
            <a:ext cx="3114943" cy="84324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bg1"/>
                </a:solidFill>
                <a:latin typeface="Syne"/>
                <a:ea typeface="Syne"/>
                <a:cs typeface="Syne"/>
                <a:sym typeface="Syne"/>
              </a:rPr>
              <a:t>Política de C&amp;CP </a:t>
            </a:r>
            <a:endParaRPr sz="2000" b="1" dirty="0">
              <a:solidFill>
                <a:schemeClr val="bg1"/>
              </a:solidFill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40" name="Google Shape;170;p19">
            <a:extLst>
              <a:ext uri="{FF2B5EF4-FFF2-40B4-BE49-F238E27FC236}">
                <a16:creationId xmlns:a16="http://schemas.microsoft.com/office/drawing/2014/main" id="{4963A689-706E-4051-AB76-C965B215241F}"/>
              </a:ext>
            </a:extLst>
          </p:cNvPr>
          <p:cNvSpPr/>
          <p:nvPr/>
        </p:nvSpPr>
        <p:spPr>
          <a:xfrm>
            <a:off x="683132" y="1136171"/>
            <a:ext cx="961500" cy="961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mmissioner ExtraBold"/>
              <a:ea typeface="Commissioner ExtraBold"/>
              <a:cs typeface="Commissioner ExtraBold"/>
              <a:sym typeface="Commissioner ExtraBold"/>
            </a:endParaRPr>
          </a:p>
        </p:txBody>
      </p:sp>
      <p:grpSp>
        <p:nvGrpSpPr>
          <p:cNvPr id="45" name="Google Shape;175;p19">
            <a:extLst>
              <a:ext uri="{FF2B5EF4-FFF2-40B4-BE49-F238E27FC236}">
                <a16:creationId xmlns:a16="http://schemas.microsoft.com/office/drawing/2014/main" id="{146CB6AF-3702-4DD7-82E1-95B80546EA6C}"/>
              </a:ext>
            </a:extLst>
          </p:cNvPr>
          <p:cNvGrpSpPr/>
          <p:nvPr/>
        </p:nvGrpSpPr>
        <p:grpSpPr>
          <a:xfrm>
            <a:off x="7616340" y="3563343"/>
            <a:ext cx="465506" cy="460447"/>
            <a:chOff x="3254824" y="1412550"/>
            <a:chExt cx="465506" cy="460447"/>
          </a:xfrm>
        </p:grpSpPr>
        <p:sp>
          <p:nvSpPr>
            <p:cNvPr id="46" name="Google Shape;176;p19">
              <a:extLst>
                <a:ext uri="{FF2B5EF4-FFF2-40B4-BE49-F238E27FC236}">
                  <a16:creationId xmlns:a16="http://schemas.microsoft.com/office/drawing/2014/main" id="{8F101076-DAC9-462E-ACD5-A1F018857956}"/>
                </a:ext>
              </a:extLst>
            </p:cNvPr>
            <p:cNvSpPr/>
            <p:nvPr/>
          </p:nvSpPr>
          <p:spPr>
            <a:xfrm>
              <a:off x="3448241" y="1669526"/>
              <a:ext cx="78744" cy="123108"/>
            </a:xfrm>
            <a:custGeom>
              <a:avLst/>
              <a:gdLst/>
              <a:ahLst/>
              <a:cxnLst/>
              <a:rect l="l" t="t" r="r" b="b"/>
              <a:pathLst>
                <a:path w="1120" h="1751" extrusionOk="0">
                  <a:moveTo>
                    <a:pt x="131" y="1"/>
                  </a:moveTo>
                  <a:lnTo>
                    <a:pt x="0" y="1751"/>
                  </a:lnTo>
                  <a:lnTo>
                    <a:pt x="1119" y="1751"/>
                  </a:lnTo>
                  <a:lnTo>
                    <a:pt x="964" y="1"/>
                  </a:lnTo>
                  <a:cubicBezTo>
                    <a:pt x="845" y="84"/>
                    <a:pt x="703" y="120"/>
                    <a:pt x="548" y="120"/>
                  </a:cubicBezTo>
                  <a:cubicBezTo>
                    <a:pt x="405" y="120"/>
                    <a:pt x="250" y="84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7;p19">
              <a:extLst>
                <a:ext uri="{FF2B5EF4-FFF2-40B4-BE49-F238E27FC236}">
                  <a16:creationId xmlns:a16="http://schemas.microsoft.com/office/drawing/2014/main" id="{0F0EC58F-60AA-4B6F-9C2B-2BF114AA625A}"/>
                </a:ext>
              </a:extLst>
            </p:cNvPr>
            <p:cNvSpPr/>
            <p:nvPr/>
          </p:nvSpPr>
          <p:spPr>
            <a:xfrm>
              <a:off x="3289978" y="1612647"/>
              <a:ext cx="165855" cy="104899"/>
            </a:xfrm>
            <a:custGeom>
              <a:avLst/>
              <a:gdLst/>
              <a:ahLst/>
              <a:cxnLst/>
              <a:rect l="l" t="t" r="r" b="b"/>
              <a:pathLst>
                <a:path w="2359" h="1492" extrusionOk="0">
                  <a:moveTo>
                    <a:pt x="2037" y="0"/>
                  </a:moveTo>
                  <a:lnTo>
                    <a:pt x="25" y="988"/>
                  </a:lnTo>
                  <a:cubicBezTo>
                    <a:pt x="25" y="988"/>
                    <a:pt x="1" y="1024"/>
                    <a:pt x="25" y="1036"/>
                  </a:cubicBezTo>
                  <a:cubicBezTo>
                    <a:pt x="160" y="1324"/>
                    <a:pt x="446" y="1491"/>
                    <a:pt x="741" y="1491"/>
                  </a:cubicBezTo>
                  <a:cubicBezTo>
                    <a:pt x="861" y="1491"/>
                    <a:pt x="983" y="1463"/>
                    <a:pt x="1096" y="1405"/>
                  </a:cubicBezTo>
                  <a:lnTo>
                    <a:pt x="2358" y="786"/>
                  </a:lnTo>
                  <a:cubicBezTo>
                    <a:pt x="2168" y="643"/>
                    <a:pt x="2025" y="417"/>
                    <a:pt x="2025" y="155"/>
                  </a:cubicBezTo>
                  <a:cubicBezTo>
                    <a:pt x="2025" y="95"/>
                    <a:pt x="2025" y="48"/>
                    <a:pt x="2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8;p19">
              <a:extLst>
                <a:ext uri="{FF2B5EF4-FFF2-40B4-BE49-F238E27FC236}">
                  <a16:creationId xmlns:a16="http://schemas.microsoft.com/office/drawing/2014/main" id="{4672342C-FB31-4F96-97BE-0491F9242D21}"/>
                </a:ext>
              </a:extLst>
            </p:cNvPr>
            <p:cNvSpPr/>
            <p:nvPr/>
          </p:nvSpPr>
          <p:spPr>
            <a:xfrm>
              <a:off x="3519393" y="1610959"/>
              <a:ext cx="166629" cy="106235"/>
            </a:xfrm>
            <a:custGeom>
              <a:avLst/>
              <a:gdLst/>
              <a:ahLst/>
              <a:cxnLst/>
              <a:rect l="l" t="t" r="r" b="b"/>
              <a:pathLst>
                <a:path w="2370" h="1511" extrusionOk="0">
                  <a:moveTo>
                    <a:pt x="310" y="0"/>
                  </a:moveTo>
                  <a:cubicBezTo>
                    <a:pt x="333" y="60"/>
                    <a:pt x="333" y="107"/>
                    <a:pt x="333" y="167"/>
                  </a:cubicBezTo>
                  <a:cubicBezTo>
                    <a:pt x="333" y="417"/>
                    <a:pt x="191" y="655"/>
                    <a:pt x="0" y="786"/>
                  </a:cubicBezTo>
                  <a:lnTo>
                    <a:pt x="1262" y="1417"/>
                  </a:lnTo>
                  <a:cubicBezTo>
                    <a:pt x="1386" y="1481"/>
                    <a:pt x="1516" y="1511"/>
                    <a:pt x="1641" y="1511"/>
                  </a:cubicBezTo>
                  <a:cubicBezTo>
                    <a:pt x="1937" y="1511"/>
                    <a:pt x="2212" y="1344"/>
                    <a:pt x="2346" y="1060"/>
                  </a:cubicBezTo>
                  <a:cubicBezTo>
                    <a:pt x="2369" y="1048"/>
                    <a:pt x="2346" y="1012"/>
                    <a:pt x="2334" y="100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9;p19">
              <a:extLst>
                <a:ext uri="{FF2B5EF4-FFF2-40B4-BE49-F238E27FC236}">
                  <a16:creationId xmlns:a16="http://schemas.microsoft.com/office/drawing/2014/main" id="{18C6F8DC-DB98-4B78-A82F-00E8B984D271}"/>
                </a:ext>
              </a:extLst>
            </p:cNvPr>
            <p:cNvSpPr/>
            <p:nvPr/>
          </p:nvSpPr>
          <p:spPr>
            <a:xfrm>
              <a:off x="3459912" y="1412550"/>
              <a:ext cx="58707" cy="164168"/>
            </a:xfrm>
            <a:custGeom>
              <a:avLst/>
              <a:gdLst/>
              <a:ahLst/>
              <a:cxnLst/>
              <a:rect l="l" t="t" r="r" b="b"/>
              <a:pathLst>
                <a:path w="835" h="2335" extrusionOk="0">
                  <a:moveTo>
                    <a:pt x="72" y="0"/>
                  </a:moveTo>
                  <a:cubicBezTo>
                    <a:pt x="25" y="0"/>
                    <a:pt x="1" y="24"/>
                    <a:pt x="1" y="72"/>
                  </a:cubicBezTo>
                  <a:lnTo>
                    <a:pt x="1" y="2322"/>
                  </a:lnTo>
                  <a:cubicBezTo>
                    <a:pt x="120" y="2251"/>
                    <a:pt x="263" y="2203"/>
                    <a:pt x="417" y="2203"/>
                  </a:cubicBezTo>
                  <a:cubicBezTo>
                    <a:pt x="560" y="2203"/>
                    <a:pt x="703" y="2251"/>
                    <a:pt x="834" y="2334"/>
                  </a:cubicBezTo>
                  <a:lnTo>
                    <a:pt x="834" y="762"/>
                  </a:lnTo>
                  <a:cubicBezTo>
                    <a:pt x="834" y="346"/>
                    <a:pt x="489" y="0"/>
                    <a:pt x="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0;p19">
              <a:extLst>
                <a:ext uri="{FF2B5EF4-FFF2-40B4-BE49-F238E27FC236}">
                  <a16:creationId xmlns:a16="http://schemas.microsoft.com/office/drawing/2014/main" id="{86F2F2F5-18BD-407A-AAF6-8D7A40AD0425}"/>
                </a:ext>
              </a:extLst>
            </p:cNvPr>
            <p:cNvSpPr/>
            <p:nvPr/>
          </p:nvSpPr>
          <p:spPr>
            <a:xfrm>
              <a:off x="3460756" y="1595843"/>
              <a:ext cx="54488" cy="5448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310" y="1"/>
                    <a:pt x="251" y="13"/>
                    <a:pt x="191" y="60"/>
                  </a:cubicBezTo>
                  <a:cubicBezTo>
                    <a:pt x="72" y="132"/>
                    <a:pt x="13" y="251"/>
                    <a:pt x="13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275"/>
                    <a:pt x="727" y="191"/>
                    <a:pt x="655" y="120"/>
                  </a:cubicBezTo>
                  <a:cubicBezTo>
                    <a:pt x="584" y="37"/>
                    <a:pt x="489" y="1"/>
                    <a:pt x="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1;p19">
              <a:extLst>
                <a:ext uri="{FF2B5EF4-FFF2-40B4-BE49-F238E27FC236}">
                  <a16:creationId xmlns:a16="http://schemas.microsoft.com/office/drawing/2014/main" id="{C9AA0224-9EA5-4E66-B3A9-78F907EFAEDD}"/>
                </a:ext>
              </a:extLst>
            </p:cNvPr>
            <p:cNvSpPr/>
            <p:nvPr/>
          </p:nvSpPr>
          <p:spPr>
            <a:xfrm>
              <a:off x="3254824" y="1818509"/>
              <a:ext cx="465506" cy="54488"/>
            </a:xfrm>
            <a:custGeom>
              <a:avLst/>
              <a:gdLst/>
              <a:ahLst/>
              <a:cxnLst/>
              <a:rect l="l" t="t" r="r" b="b"/>
              <a:pathLst>
                <a:path w="6621" h="775" extrusionOk="0">
                  <a:moveTo>
                    <a:pt x="2739" y="1"/>
                  </a:moveTo>
                  <a:lnTo>
                    <a:pt x="2703" y="382"/>
                  </a:lnTo>
                  <a:lnTo>
                    <a:pt x="227" y="382"/>
                  </a:lnTo>
                  <a:cubicBezTo>
                    <a:pt x="132" y="382"/>
                    <a:pt x="48" y="441"/>
                    <a:pt x="25" y="537"/>
                  </a:cubicBezTo>
                  <a:cubicBezTo>
                    <a:pt x="1" y="668"/>
                    <a:pt x="84" y="775"/>
                    <a:pt x="227" y="775"/>
                  </a:cubicBezTo>
                  <a:lnTo>
                    <a:pt x="6394" y="775"/>
                  </a:lnTo>
                  <a:cubicBezTo>
                    <a:pt x="6490" y="775"/>
                    <a:pt x="6573" y="715"/>
                    <a:pt x="6597" y="620"/>
                  </a:cubicBezTo>
                  <a:cubicBezTo>
                    <a:pt x="6621" y="501"/>
                    <a:pt x="6537" y="382"/>
                    <a:pt x="6406" y="382"/>
                  </a:cubicBezTo>
                  <a:lnTo>
                    <a:pt x="3930" y="382"/>
                  </a:lnTo>
                  <a:lnTo>
                    <a:pt x="38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182;p19">
            <a:extLst>
              <a:ext uri="{FF2B5EF4-FFF2-40B4-BE49-F238E27FC236}">
                <a16:creationId xmlns:a16="http://schemas.microsoft.com/office/drawing/2014/main" id="{33944DA6-5537-4EA3-8E9E-F8DA7BDEAD9B}"/>
              </a:ext>
            </a:extLst>
          </p:cNvPr>
          <p:cNvGrpSpPr/>
          <p:nvPr/>
        </p:nvGrpSpPr>
        <p:grpSpPr>
          <a:xfrm>
            <a:off x="1065487" y="1356502"/>
            <a:ext cx="458828" cy="462132"/>
            <a:chOff x="5756941" y="3392283"/>
            <a:chExt cx="458828" cy="462132"/>
          </a:xfrm>
        </p:grpSpPr>
        <p:sp>
          <p:nvSpPr>
            <p:cNvPr id="53" name="Google Shape;183;p19">
              <a:extLst>
                <a:ext uri="{FF2B5EF4-FFF2-40B4-BE49-F238E27FC236}">
                  <a16:creationId xmlns:a16="http://schemas.microsoft.com/office/drawing/2014/main" id="{EA3A197E-1FE6-420B-9272-83EAAAEB1417}"/>
                </a:ext>
              </a:extLst>
            </p:cNvPr>
            <p:cNvSpPr/>
            <p:nvPr/>
          </p:nvSpPr>
          <p:spPr>
            <a:xfrm>
              <a:off x="6018134" y="3478903"/>
              <a:ext cx="197634" cy="375512"/>
            </a:xfrm>
            <a:custGeom>
              <a:avLst/>
              <a:gdLst/>
              <a:ahLst/>
              <a:cxnLst/>
              <a:rect l="l" t="t" r="r" b="b"/>
              <a:pathLst>
                <a:path w="2811" h="5341" extrusionOk="0">
                  <a:moveTo>
                    <a:pt x="2535" y="1"/>
                  </a:moveTo>
                  <a:cubicBezTo>
                    <a:pt x="2516" y="1"/>
                    <a:pt x="2497" y="3"/>
                    <a:pt x="2477" y="7"/>
                  </a:cubicBezTo>
                  <a:cubicBezTo>
                    <a:pt x="2334" y="31"/>
                    <a:pt x="2251" y="150"/>
                    <a:pt x="2251" y="281"/>
                  </a:cubicBezTo>
                  <a:lnTo>
                    <a:pt x="2251" y="2329"/>
                  </a:lnTo>
                  <a:cubicBezTo>
                    <a:pt x="2251" y="2531"/>
                    <a:pt x="2024" y="2769"/>
                    <a:pt x="1881" y="2924"/>
                  </a:cubicBezTo>
                  <a:lnTo>
                    <a:pt x="1369" y="3424"/>
                  </a:lnTo>
                  <a:cubicBezTo>
                    <a:pt x="1334" y="3460"/>
                    <a:pt x="1286" y="3478"/>
                    <a:pt x="1238" y="3478"/>
                  </a:cubicBezTo>
                  <a:cubicBezTo>
                    <a:pt x="1191" y="3478"/>
                    <a:pt x="1143" y="3460"/>
                    <a:pt x="1108" y="3424"/>
                  </a:cubicBezTo>
                  <a:cubicBezTo>
                    <a:pt x="1024" y="3353"/>
                    <a:pt x="1024" y="3233"/>
                    <a:pt x="1108" y="3150"/>
                  </a:cubicBezTo>
                  <a:lnTo>
                    <a:pt x="1608" y="2650"/>
                  </a:lnTo>
                  <a:cubicBezTo>
                    <a:pt x="1774" y="2483"/>
                    <a:pt x="1774" y="2233"/>
                    <a:pt x="1608" y="2067"/>
                  </a:cubicBezTo>
                  <a:cubicBezTo>
                    <a:pt x="1596" y="2049"/>
                    <a:pt x="1569" y="2040"/>
                    <a:pt x="1541" y="2040"/>
                  </a:cubicBezTo>
                  <a:cubicBezTo>
                    <a:pt x="1512" y="2040"/>
                    <a:pt x="1483" y="2049"/>
                    <a:pt x="1465" y="2067"/>
                  </a:cubicBezTo>
                  <a:lnTo>
                    <a:pt x="357" y="3174"/>
                  </a:lnTo>
                  <a:cubicBezTo>
                    <a:pt x="155" y="3400"/>
                    <a:pt x="36" y="3698"/>
                    <a:pt x="0" y="3995"/>
                  </a:cubicBezTo>
                  <a:lnTo>
                    <a:pt x="0" y="5341"/>
                  </a:lnTo>
                  <a:lnTo>
                    <a:pt x="1167" y="5341"/>
                  </a:lnTo>
                  <a:lnTo>
                    <a:pt x="1167" y="4638"/>
                  </a:lnTo>
                  <a:lnTo>
                    <a:pt x="2560" y="3245"/>
                  </a:lnTo>
                  <a:cubicBezTo>
                    <a:pt x="2715" y="3079"/>
                    <a:pt x="2798" y="2876"/>
                    <a:pt x="2810" y="2662"/>
                  </a:cubicBezTo>
                  <a:lnTo>
                    <a:pt x="2810" y="281"/>
                  </a:lnTo>
                  <a:cubicBezTo>
                    <a:pt x="2810" y="122"/>
                    <a:pt x="2688" y="1"/>
                    <a:pt x="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4;p19">
              <a:extLst>
                <a:ext uri="{FF2B5EF4-FFF2-40B4-BE49-F238E27FC236}">
                  <a16:creationId xmlns:a16="http://schemas.microsoft.com/office/drawing/2014/main" id="{2E6348B6-2185-472E-8737-8BDB4A190987}"/>
                </a:ext>
              </a:extLst>
            </p:cNvPr>
            <p:cNvSpPr/>
            <p:nvPr/>
          </p:nvSpPr>
          <p:spPr>
            <a:xfrm>
              <a:off x="5756941" y="3479325"/>
              <a:ext cx="196791" cy="375091"/>
            </a:xfrm>
            <a:custGeom>
              <a:avLst/>
              <a:gdLst/>
              <a:ahLst/>
              <a:cxnLst/>
              <a:rect l="l" t="t" r="r" b="b"/>
              <a:pathLst>
                <a:path w="2799" h="5335" extrusionOk="0">
                  <a:moveTo>
                    <a:pt x="274" y="1"/>
                  </a:moveTo>
                  <a:cubicBezTo>
                    <a:pt x="120" y="1"/>
                    <a:pt x="0" y="120"/>
                    <a:pt x="0" y="263"/>
                  </a:cubicBezTo>
                  <a:lnTo>
                    <a:pt x="0" y="2656"/>
                  </a:lnTo>
                  <a:cubicBezTo>
                    <a:pt x="12" y="2870"/>
                    <a:pt x="84" y="3073"/>
                    <a:pt x="251" y="3239"/>
                  </a:cubicBezTo>
                  <a:lnTo>
                    <a:pt x="1632" y="4644"/>
                  </a:lnTo>
                  <a:lnTo>
                    <a:pt x="1632" y="5335"/>
                  </a:lnTo>
                  <a:lnTo>
                    <a:pt x="2798" y="5335"/>
                  </a:lnTo>
                  <a:lnTo>
                    <a:pt x="2798" y="3989"/>
                  </a:lnTo>
                  <a:cubicBezTo>
                    <a:pt x="2763" y="3692"/>
                    <a:pt x="2644" y="3394"/>
                    <a:pt x="2441" y="3168"/>
                  </a:cubicBezTo>
                  <a:lnTo>
                    <a:pt x="1334" y="2061"/>
                  </a:lnTo>
                  <a:cubicBezTo>
                    <a:pt x="1310" y="2043"/>
                    <a:pt x="1280" y="2034"/>
                    <a:pt x="1254" y="2034"/>
                  </a:cubicBezTo>
                  <a:cubicBezTo>
                    <a:pt x="1227" y="2034"/>
                    <a:pt x="1203" y="2043"/>
                    <a:pt x="1191" y="2061"/>
                  </a:cubicBezTo>
                  <a:cubicBezTo>
                    <a:pt x="1024" y="2227"/>
                    <a:pt x="1024" y="2477"/>
                    <a:pt x="1191" y="2644"/>
                  </a:cubicBezTo>
                  <a:lnTo>
                    <a:pt x="1691" y="3144"/>
                  </a:lnTo>
                  <a:cubicBezTo>
                    <a:pt x="1763" y="3227"/>
                    <a:pt x="1763" y="3347"/>
                    <a:pt x="1691" y="3418"/>
                  </a:cubicBezTo>
                  <a:cubicBezTo>
                    <a:pt x="1655" y="3454"/>
                    <a:pt x="1608" y="3472"/>
                    <a:pt x="1560" y="3472"/>
                  </a:cubicBezTo>
                  <a:cubicBezTo>
                    <a:pt x="1513" y="3472"/>
                    <a:pt x="1465" y="3454"/>
                    <a:pt x="1429" y="3418"/>
                  </a:cubicBezTo>
                  <a:lnTo>
                    <a:pt x="917" y="2918"/>
                  </a:lnTo>
                  <a:cubicBezTo>
                    <a:pt x="774" y="2763"/>
                    <a:pt x="548" y="2525"/>
                    <a:pt x="548" y="2323"/>
                  </a:cubicBezTo>
                  <a:lnTo>
                    <a:pt x="548" y="275"/>
                  </a:lnTo>
                  <a:cubicBezTo>
                    <a:pt x="548" y="132"/>
                    <a:pt x="429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5;p19">
              <a:extLst>
                <a:ext uri="{FF2B5EF4-FFF2-40B4-BE49-F238E27FC236}">
                  <a16:creationId xmlns:a16="http://schemas.microsoft.com/office/drawing/2014/main" id="{CCCEDAA7-799B-4C96-82C3-9A983366E7CE}"/>
                </a:ext>
              </a:extLst>
            </p:cNvPr>
            <p:cNvSpPr/>
            <p:nvPr/>
          </p:nvSpPr>
          <p:spPr>
            <a:xfrm>
              <a:off x="6029806" y="3540493"/>
              <a:ext cx="84650" cy="40216"/>
            </a:xfrm>
            <a:custGeom>
              <a:avLst/>
              <a:gdLst/>
              <a:ahLst/>
              <a:cxnLst/>
              <a:rect l="l" t="t" r="r" b="b"/>
              <a:pathLst>
                <a:path w="1204" h="572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cubicBezTo>
                    <a:pt x="1" y="441"/>
                    <a:pt x="132" y="572"/>
                    <a:pt x="287" y="572"/>
                  </a:cubicBezTo>
                  <a:lnTo>
                    <a:pt x="1025" y="572"/>
                  </a:lnTo>
                  <a:cubicBezTo>
                    <a:pt x="1120" y="393"/>
                    <a:pt x="1180" y="214"/>
                    <a:pt x="1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6;p19">
              <a:extLst>
                <a:ext uri="{FF2B5EF4-FFF2-40B4-BE49-F238E27FC236}">
                  <a16:creationId xmlns:a16="http://schemas.microsoft.com/office/drawing/2014/main" id="{8FDAABE0-7696-4142-9BAA-D77F5D21DC14}"/>
                </a:ext>
              </a:extLst>
            </p:cNvPr>
            <p:cNvSpPr/>
            <p:nvPr/>
          </p:nvSpPr>
          <p:spPr>
            <a:xfrm>
              <a:off x="5856567" y="3392283"/>
              <a:ext cx="257888" cy="260419"/>
            </a:xfrm>
            <a:custGeom>
              <a:avLst/>
              <a:gdLst/>
              <a:ahLst/>
              <a:cxnLst/>
              <a:rect l="l" t="t" r="r" b="b"/>
              <a:pathLst>
                <a:path w="3668" h="3704" extrusionOk="0">
                  <a:moveTo>
                    <a:pt x="1822" y="1"/>
                  </a:moveTo>
                  <a:cubicBezTo>
                    <a:pt x="1215" y="1"/>
                    <a:pt x="667" y="298"/>
                    <a:pt x="334" y="763"/>
                  </a:cubicBezTo>
                  <a:lnTo>
                    <a:pt x="1108" y="763"/>
                  </a:lnTo>
                  <a:cubicBezTo>
                    <a:pt x="1477" y="763"/>
                    <a:pt x="1774" y="1036"/>
                    <a:pt x="1786" y="1406"/>
                  </a:cubicBezTo>
                  <a:cubicBezTo>
                    <a:pt x="1810" y="1787"/>
                    <a:pt x="1489" y="2096"/>
                    <a:pt x="1120" y="2096"/>
                  </a:cubicBezTo>
                  <a:lnTo>
                    <a:pt x="0" y="2096"/>
                  </a:lnTo>
                  <a:cubicBezTo>
                    <a:pt x="119" y="3001"/>
                    <a:pt x="893" y="3703"/>
                    <a:pt x="1834" y="3703"/>
                  </a:cubicBezTo>
                  <a:cubicBezTo>
                    <a:pt x="2405" y="3703"/>
                    <a:pt x="2894" y="3453"/>
                    <a:pt x="3239" y="3061"/>
                  </a:cubicBezTo>
                  <a:lnTo>
                    <a:pt x="2751" y="3061"/>
                  </a:lnTo>
                  <a:lnTo>
                    <a:pt x="2751" y="3049"/>
                  </a:lnTo>
                  <a:cubicBezTo>
                    <a:pt x="2370" y="3049"/>
                    <a:pt x="2072" y="2763"/>
                    <a:pt x="2060" y="2394"/>
                  </a:cubicBezTo>
                  <a:cubicBezTo>
                    <a:pt x="2048" y="2025"/>
                    <a:pt x="2358" y="1703"/>
                    <a:pt x="2727" y="1703"/>
                  </a:cubicBezTo>
                  <a:lnTo>
                    <a:pt x="3667" y="1703"/>
                  </a:lnTo>
                  <a:cubicBezTo>
                    <a:pt x="3608" y="739"/>
                    <a:pt x="2810" y="1"/>
                    <a:pt x="1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7;p19">
              <a:extLst>
                <a:ext uri="{FF2B5EF4-FFF2-40B4-BE49-F238E27FC236}">
                  <a16:creationId xmlns:a16="http://schemas.microsoft.com/office/drawing/2014/main" id="{9A8E9719-B7CF-4ACA-B7FD-155F8F3F0D7D}"/>
                </a:ext>
              </a:extLst>
            </p:cNvPr>
            <p:cNvSpPr/>
            <p:nvPr/>
          </p:nvSpPr>
          <p:spPr>
            <a:xfrm>
              <a:off x="5855723" y="3472645"/>
              <a:ext cx="99696" cy="40286"/>
            </a:xfrm>
            <a:custGeom>
              <a:avLst/>
              <a:gdLst/>
              <a:ahLst/>
              <a:cxnLst/>
              <a:rect l="l" t="t" r="r" b="b"/>
              <a:pathLst>
                <a:path w="1418" h="573" extrusionOk="0">
                  <a:moveTo>
                    <a:pt x="131" y="1"/>
                  </a:moveTo>
                  <a:cubicBezTo>
                    <a:pt x="60" y="179"/>
                    <a:pt x="12" y="370"/>
                    <a:pt x="0" y="572"/>
                  </a:cubicBezTo>
                  <a:lnTo>
                    <a:pt x="1132" y="572"/>
                  </a:lnTo>
                  <a:cubicBezTo>
                    <a:pt x="1286" y="560"/>
                    <a:pt x="1417" y="453"/>
                    <a:pt x="1417" y="286"/>
                  </a:cubicBezTo>
                  <a:cubicBezTo>
                    <a:pt x="1417" y="132"/>
                    <a:pt x="1286" y="1"/>
                    <a:pt x="1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8" name="Google Shape;188;p19">
            <a:extLst>
              <a:ext uri="{FF2B5EF4-FFF2-40B4-BE49-F238E27FC236}">
                <a16:creationId xmlns:a16="http://schemas.microsoft.com/office/drawing/2014/main" id="{8503B79E-9493-42C2-9222-1AB10CC96979}"/>
              </a:ext>
            </a:extLst>
          </p:cNvPr>
          <p:cNvCxnSpPr>
            <a:cxnSpLocks/>
            <a:stCxn id="40" idx="4"/>
            <a:endCxn id="60" idx="1"/>
          </p:cNvCxnSpPr>
          <p:nvPr/>
        </p:nvCxnSpPr>
        <p:spPr>
          <a:xfrm rot="16200000" flipH="1">
            <a:off x="1697064" y="1564488"/>
            <a:ext cx="1224633" cy="2290997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189;p19">
            <a:extLst>
              <a:ext uri="{FF2B5EF4-FFF2-40B4-BE49-F238E27FC236}">
                <a16:creationId xmlns:a16="http://schemas.microsoft.com/office/drawing/2014/main" id="{F80A0FD2-E185-4864-9800-FEC6D55BBFD0}"/>
              </a:ext>
            </a:extLst>
          </p:cNvPr>
          <p:cNvSpPr/>
          <p:nvPr/>
        </p:nvSpPr>
        <p:spPr>
          <a:xfrm>
            <a:off x="3454879" y="2776620"/>
            <a:ext cx="2964800" cy="1091367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rPr>
              <a:t>Agencia </a:t>
            </a:r>
            <a:r>
              <a:rPr lang="es-CO" sz="2000" b="1" dirty="0" err="1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rPr>
              <a:t>Nal</a:t>
            </a:r>
            <a:r>
              <a:rPr lang="es-CO" sz="2000" b="1" dirty="0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rPr>
              <a:t>. para la contratación pública</a:t>
            </a:r>
            <a:endParaRPr sz="2000" b="1" dirty="0">
              <a:solidFill>
                <a:schemeClr val="lt1"/>
              </a:solidFill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76" name="Google Shape;172;p19">
            <a:extLst>
              <a:ext uri="{FF2B5EF4-FFF2-40B4-BE49-F238E27FC236}">
                <a16:creationId xmlns:a16="http://schemas.microsoft.com/office/drawing/2014/main" id="{8F2B2DF4-AC06-4391-A02D-CF49681DCAE2}"/>
              </a:ext>
            </a:extLst>
          </p:cNvPr>
          <p:cNvSpPr txBox="1"/>
          <p:nvPr/>
        </p:nvSpPr>
        <p:spPr>
          <a:xfrm>
            <a:off x="4788854" y="5311295"/>
            <a:ext cx="2111994" cy="120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  <p:grpSp>
        <p:nvGrpSpPr>
          <p:cNvPr id="85" name="Google Shape;58;p15"/>
          <p:cNvGrpSpPr/>
          <p:nvPr/>
        </p:nvGrpSpPr>
        <p:grpSpPr>
          <a:xfrm>
            <a:off x="8707898" y="4104275"/>
            <a:ext cx="2078594" cy="979497"/>
            <a:chOff x="2723278" y="3623609"/>
            <a:chExt cx="2078594" cy="979497"/>
          </a:xfrm>
        </p:grpSpPr>
        <p:sp>
          <p:nvSpPr>
            <p:cNvPr id="86" name="Google Shape;59;p15"/>
            <p:cNvSpPr/>
            <p:nvPr/>
          </p:nvSpPr>
          <p:spPr>
            <a:xfrm>
              <a:off x="2723278" y="3642186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28" y="0"/>
                  </a:moveTo>
                  <a:cubicBezTo>
                    <a:pt x="16310" y="0"/>
                    <a:pt x="14715" y="1511"/>
                    <a:pt x="14657" y="3432"/>
                  </a:cubicBezTo>
                  <a:lnTo>
                    <a:pt x="14348" y="12588"/>
                  </a:lnTo>
                  <a:cubicBezTo>
                    <a:pt x="14312" y="13696"/>
                    <a:pt x="13396" y="14565"/>
                    <a:pt x="12283" y="14565"/>
                  </a:cubicBezTo>
                  <a:cubicBezTo>
                    <a:pt x="12261" y="14565"/>
                    <a:pt x="12239" y="14565"/>
                    <a:pt x="12216" y="14564"/>
                  </a:cubicBezTo>
                  <a:lnTo>
                    <a:pt x="8871" y="14457"/>
                  </a:lnTo>
                  <a:cubicBezTo>
                    <a:pt x="8121" y="14433"/>
                    <a:pt x="7466" y="14004"/>
                    <a:pt x="7132" y="13397"/>
                  </a:cubicBezTo>
                  <a:cubicBezTo>
                    <a:pt x="6501" y="12302"/>
                    <a:pt x="5334" y="11540"/>
                    <a:pt x="3965" y="11492"/>
                  </a:cubicBezTo>
                  <a:cubicBezTo>
                    <a:pt x="3921" y="11491"/>
                    <a:pt x="3877" y="11490"/>
                    <a:pt x="3833" y="11490"/>
                  </a:cubicBezTo>
                  <a:cubicBezTo>
                    <a:pt x="1808" y="11490"/>
                    <a:pt x="130" y="13084"/>
                    <a:pt x="60" y="15100"/>
                  </a:cubicBezTo>
                  <a:cubicBezTo>
                    <a:pt x="0" y="17159"/>
                    <a:pt x="1632" y="18886"/>
                    <a:pt x="3715" y="18957"/>
                  </a:cubicBezTo>
                  <a:cubicBezTo>
                    <a:pt x="3750" y="18958"/>
                    <a:pt x="3784" y="18959"/>
                    <a:pt x="3818" y="18959"/>
                  </a:cubicBezTo>
                  <a:cubicBezTo>
                    <a:pt x="5145" y="18959"/>
                    <a:pt x="6317" y="18288"/>
                    <a:pt x="7001" y="17267"/>
                  </a:cubicBezTo>
                  <a:cubicBezTo>
                    <a:pt x="7371" y="16689"/>
                    <a:pt x="8020" y="16325"/>
                    <a:pt x="8743" y="16325"/>
                  </a:cubicBezTo>
                  <a:cubicBezTo>
                    <a:pt x="8765" y="16325"/>
                    <a:pt x="8788" y="16325"/>
                    <a:pt x="8811" y="16326"/>
                  </a:cubicBezTo>
                  <a:lnTo>
                    <a:pt x="12157" y="16433"/>
                  </a:lnTo>
                  <a:cubicBezTo>
                    <a:pt x="13300" y="16469"/>
                    <a:pt x="14193" y="17410"/>
                    <a:pt x="14157" y="18541"/>
                  </a:cubicBezTo>
                  <a:lnTo>
                    <a:pt x="14097" y="20469"/>
                  </a:lnTo>
                  <a:cubicBezTo>
                    <a:pt x="14026" y="22434"/>
                    <a:pt x="15586" y="24077"/>
                    <a:pt x="17562" y="24137"/>
                  </a:cubicBezTo>
                  <a:lnTo>
                    <a:pt x="47459" y="25125"/>
                  </a:lnTo>
                  <a:cubicBezTo>
                    <a:pt x="47496" y="25126"/>
                    <a:pt x="47533" y="25126"/>
                    <a:pt x="47570" y="25126"/>
                  </a:cubicBezTo>
                  <a:cubicBezTo>
                    <a:pt x="49509" y="25126"/>
                    <a:pt x="51103" y="23612"/>
                    <a:pt x="51174" y="21696"/>
                  </a:cubicBezTo>
                  <a:lnTo>
                    <a:pt x="51733" y="4646"/>
                  </a:lnTo>
                  <a:cubicBezTo>
                    <a:pt x="51793" y="2693"/>
                    <a:pt x="50245" y="1050"/>
                    <a:pt x="48257" y="979"/>
                  </a:cubicBezTo>
                  <a:lnTo>
                    <a:pt x="18360" y="3"/>
                  </a:lnTo>
                  <a:cubicBezTo>
                    <a:pt x="18316" y="1"/>
                    <a:pt x="18271" y="0"/>
                    <a:pt x="18228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7" name="Google Shape;60;p15"/>
            <p:cNvSpPr/>
            <p:nvPr/>
          </p:nvSpPr>
          <p:spPr>
            <a:xfrm>
              <a:off x="4624272" y="3879385"/>
              <a:ext cx="177598" cy="256288"/>
            </a:xfrm>
            <a:custGeom>
              <a:avLst/>
              <a:gdLst/>
              <a:ahLst/>
              <a:cxnLst/>
              <a:rect l="l" t="t" r="r" b="b"/>
              <a:pathLst>
                <a:path w="4644" h="6025" extrusionOk="0">
                  <a:moveTo>
                    <a:pt x="0" y="0"/>
                  </a:moveTo>
                  <a:lnTo>
                    <a:pt x="0" y="6025"/>
                  </a:lnTo>
                  <a:lnTo>
                    <a:pt x="1643" y="6025"/>
                  </a:lnTo>
                  <a:cubicBezTo>
                    <a:pt x="3298" y="6025"/>
                    <a:pt x="4643" y="4668"/>
                    <a:pt x="4643" y="3013"/>
                  </a:cubicBezTo>
                  <a:cubicBezTo>
                    <a:pt x="4643" y="2179"/>
                    <a:pt x="4310" y="1429"/>
                    <a:pt x="3762" y="893"/>
                  </a:cubicBezTo>
                  <a:cubicBezTo>
                    <a:pt x="3215" y="346"/>
                    <a:pt x="2465" y="0"/>
                    <a:pt x="1643" y="0"/>
                  </a:cubicBezTo>
                  <a:close/>
                </a:path>
              </a:pathLst>
            </a:custGeom>
            <a:solidFill>
              <a:srgbClr val="657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8" name="Google Shape;61;p15"/>
            <p:cNvSpPr/>
            <p:nvPr/>
          </p:nvSpPr>
          <p:spPr>
            <a:xfrm>
              <a:off x="2725573" y="3624059"/>
              <a:ext cx="1939698" cy="923901"/>
            </a:xfrm>
            <a:custGeom>
              <a:avLst/>
              <a:gdLst/>
              <a:ahLst/>
              <a:cxnLst/>
              <a:rect l="l" t="t" r="r" b="b"/>
              <a:pathLst>
                <a:path w="50721" h="24159" extrusionOk="0">
                  <a:moveTo>
                    <a:pt x="17597" y="0"/>
                  </a:moveTo>
                  <a:cubicBezTo>
                    <a:pt x="15633" y="0"/>
                    <a:pt x="14037" y="1596"/>
                    <a:pt x="14037" y="3548"/>
                  </a:cubicBezTo>
                  <a:lnTo>
                    <a:pt x="14037" y="12716"/>
                  </a:lnTo>
                  <a:cubicBezTo>
                    <a:pt x="14037" y="13847"/>
                    <a:pt x="13121" y="14764"/>
                    <a:pt x="11990" y="14764"/>
                  </a:cubicBezTo>
                  <a:lnTo>
                    <a:pt x="8692" y="14764"/>
                  </a:lnTo>
                  <a:cubicBezTo>
                    <a:pt x="7941" y="14764"/>
                    <a:pt x="7287" y="14359"/>
                    <a:pt x="6929" y="13764"/>
                  </a:cubicBezTo>
                  <a:cubicBezTo>
                    <a:pt x="6275" y="12681"/>
                    <a:pt x="5084" y="11966"/>
                    <a:pt x="3739" y="11966"/>
                  </a:cubicBezTo>
                  <a:cubicBezTo>
                    <a:pt x="1679" y="11966"/>
                    <a:pt x="0" y="13633"/>
                    <a:pt x="0" y="15693"/>
                  </a:cubicBezTo>
                  <a:cubicBezTo>
                    <a:pt x="0" y="17753"/>
                    <a:pt x="1679" y="19431"/>
                    <a:pt x="3739" y="19431"/>
                  </a:cubicBezTo>
                  <a:cubicBezTo>
                    <a:pt x="5084" y="19431"/>
                    <a:pt x="6275" y="18705"/>
                    <a:pt x="6929" y="17633"/>
                  </a:cubicBezTo>
                  <a:cubicBezTo>
                    <a:pt x="7287" y="17026"/>
                    <a:pt x="7941" y="16633"/>
                    <a:pt x="8692" y="16633"/>
                  </a:cubicBezTo>
                  <a:lnTo>
                    <a:pt x="11990" y="16633"/>
                  </a:lnTo>
                  <a:cubicBezTo>
                    <a:pt x="13121" y="16633"/>
                    <a:pt x="14037" y="17538"/>
                    <a:pt x="14037" y="18669"/>
                  </a:cubicBezTo>
                  <a:lnTo>
                    <a:pt x="14037" y="20598"/>
                  </a:lnTo>
                  <a:cubicBezTo>
                    <a:pt x="14037" y="22563"/>
                    <a:pt x="15633" y="24158"/>
                    <a:pt x="17597" y="24158"/>
                  </a:cubicBezTo>
                  <a:lnTo>
                    <a:pt x="47173" y="24158"/>
                  </a:lnTo>
                  <a:cubicBezTo>
                    <a:pt x="49137" y="24158"/>
                    <a:pt x="50721" y="22563"/>
                    <a:pt x="50721" y="20598"/>
                  </a:cubicBezTo>
                  <a:lnTo>
                    <a:pt x="50721" y="3548"/>
                  </a:lnTo>
                  <a:cubicBezTo>
                    <a:pt x="50721" y="1596"/>
                    <a:pt x="49137" y="0"/>
                    <a:pt x="4717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9" name="Google Shape;62;p15"/>
            <p:cNvSpPr/>
            <p:nvPr/>
          </p:nvSpPr>
          <p:spPr>
            <a:xfrm>
              <a:off x="2752419" y="4108053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0" name="Google Shape;63;p15"/>
            <p:cNvSpPr/>
            <p:nvPr/>
          </p:nvSpPr>
          <p:spPr>
            <a:xfrm>
              <a:off x="3195458" y="3654023"/>
              <a:ext cx="1606414" cy="368715"/>
            </a:xfrm>
            <a:custGeom>
              <a:avLst/>
              <a:gdLst/>
              <a:ahLst/>
              <a:cxnLst/>
              <a:rect l="l" t="t" r="r" b="b"/>
              <a:pathLst>
                <a:path w="42006" h="8668" extrusionOk="0">
                  <a:moveTo>
                    <a:pt x="3001" y="0"/>
                  </a:moveTo>
                  <a:cubicBezTo>
                    <a:pt x="1465" y="0"/>
                    <a:pt x="191" y="1155"/>
                    <a:pt x="12" y="2655"/>
                  </a:cubicBezTo>
                  <a:cubicBezTo>
                    <a:pt x="0" y="2774"/>
                    <a:pt x="0" y="2893"/>
                    <a:pt x="0" y="3012"/>
                  </a:cubicBezTo>
                  <a:cubicBezTo>
                    <a:pt x="0" y="4667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89" y="6358"/>
                    <a:pt x="41124" y="6894"/>
                  </a:cubicBezTo>
                  <a:cubicBezTo>
                    <a:pt x="41589" y="7358"/>
                    <a:pt x="41898" y="7977"/>
                    <a:pt x="41982" y="8668"/>
                  </a:cubicBezTo>
                  <a:lnTo>
                    <a:pt x="42005" y="8311"/>
                  </a:lnTo>
                  <a:lnTo>
                    <a:pt x="42005" y="3012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89" y="345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1" name="Google Shape;64;p15"/>
            <p:cNvSpPr/>
            <p:nvPr/>
          </p:nvSpPr>
          <p:spPr>
            <a:xfrm>
              <a:off x="3195458" y="3623609"/>
              <a:ext cx="1606414" cy="383943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1346" y="1"/>
                    <a:pt x="0" y="1346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77" y="6359"/>
                    <a:pt x="41124" y="6906"/>
                  </a:cubicBezTo>
                  <a:cubicBezTo>
                    <a:pt x="41672" y="7442"/>
                    <a:pt x="42005" y="8192"/>
                    <a:pt x="42005" y="9026"/>
                  </a:cubicBezTo>
                  <a:lnTo>
                    <a:pt x="42005" y="3013"/>
                  </a:lnTo>
                  <a:cubicBezTo>
                    <a:pt x="42005" y="2180"/>
                    <a:pt x="41672" y="1429"/>
                    <a:pt x="41124" y="882"/>
                  </a:cubicBezTo>
                  <a:cubicBezTo>
                    <a:pt x="40577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2" name="Google Shape;65;p15"/>
            <p:cNvSpPr txBox="1"/>
            <p:nvPr/>
          </p:nvSpPr>
          <p:spPr>
            <a:xfrm>
              <a:off x="3265722" y="3955988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Uso</a:t>
              </a: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de </a:t>
              </a: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plataformas</a:t>
              </a: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transaccionales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" name="Google Shape;66;p15"/>
            <p:cNvSpPr txBox="1"/>
            <p:nvPr/>
          </p:nvSpPr>
          <p:spPr>
            <a:xfrm>
              <a:off x="3195450" y="3623825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4" name="Google Shape;67;p15"/>
          <p:cNvGrpSpPr/>
          <p:nvPr/>
        </p:nvGrpSpPr>
        <p:grpSpPr>
          <a:xfrm>
            <a:off x="8707898" y="2867958"/>
            <a:ext cx="2078594" cy="979174"/>
            <a:chOff x="2723278" y="2387292"/>
            <a:chExt cx="2078594" cy="979174"/>
          </a:xfrm>
        </p:grpSpPr>
        <p:sp>
          <p:nvSpPr>
            <p:cNvPr id="95" name="Google Shape;68;p15"/>
            <p:cNvSpPr/>
            <p:nvPr/>
          </p:nvSpPr>
          <p:spPr>
            <a:xfrm>
              <a:off x="2723278" y="240554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49" y="1"/>
                  </a:moveTo>
                  <a:cubicBezTo>
                    <a:pt x="16321" y="1"/>
                    <a:pt x="14715" y="1515"/>
                    <a:pt x="14657" y="3431"/>
                  </a:cubicBezTo>
                  <a:lnTo>
                    <a:pt x="14348" y="12599"/>
                  </a:lnTo>
                  <a:cubicBezTo>
                    <a:pt x="14312" y="13708"/>
                    <a:pt x="13396" y="14577"/>
                    <a:pt x="12283" y="14577"/>
                  </a:cubicBezTo>
                  <a:cubicBezTo>
                    <a:pt x="12261" y="14577"/>
                    <a:pt x="12239" y="14576"/>
                    <a:pt x="12216" y="14576"/>
                  </a:cubicBezTo>
                  <a:lnTo>
                    <a:pt x="8871" y="14468"/>
                  </a:lnTo>
                  <a:cubicBezTo>
                    <a:pt x="8121" y="14433"/>
                    <a:pt x="7466" y="14016"/>
                    <a:pt x="7132" y="13397"/>
                  </a:cubicBezTo>
                  <a:cubicBezTo>
                    <a:pt x="6501" y="12301"/>
                    <a:pt x="5334" y="11539"/>
                    <a:pt x="3965" y="11504"/>
                  </a:cubicBezTo>
                  <a:cubicBezTo>
                    <a:pt x="3921" y="11502"/>
                    <a:pt x="3876" y="11501"/>
                    <a:pt x="3832" y="11501"/>
                  </a:cubicBezTo>
                  <a:cubicBezTo>
                    <a:pt x="1807" y="11501"/>
                    <a:pt x="130" y="13084"/>
                    <a:pt x="60" y="15099"/>
                  </a:cubicBezTo>
                  <a:cubicBezTo>
                    <a:pt x="0" y="17159"/>
                    <a:pt x="1632" y="18886"/>
                    <a:pt x="3715" y="18957"/>
                  </a:cubicBezTo>
                  <a:cubicBezTo>
                    <a:pt x="3760" y="18959"/>
                    <a:pt x="3806" y="18959"/>
                    <a:pt x="3850" y="18959"/>
                  </a:cubicBezTo>
                  <a:cubicBezTo>
                    <a:pt x="5164" y="18959"/>
                    <a:pt x="6322" y="18291"/>
                    <a:pt x="7001" y="17266"/>
                  </a:cubicBezTo>
                  <a:cubicBezTo>
                    <a:pt x="7371" y="16700"/>
                    <a:pt x="8021" y="16325"/>
                    <a:pt x="8745" y="16325"/>
                  </a:cubicBezTo>
                  <a:cubicBezTo>
                    <a:pt x="8767" y="16325"/>
                    <a:pt x="8789" y="16325"/>
                    <a:pt x="8811" y="16326"/>
                  </a:cubicBezTo>
                  <a:lnTo>
                    <a:pt x="12157" y="16433"/>
                  </a:lnTo>
                  <a:cubicBezTo>
                    <a:pt x="13300" y="16469"/>
                    <a:pt x="14193" y="17421"/>
                    <a:pt x="14157" y="18540"/>
                  </a:cubicBezTo>
                  <a:lnTo>
                    <a:pt x="14097" y="20481"/>
                  </a:lnTo>
                  <a:cubicBezTo>
                    <a:pt x="14026" y="22434"/>
                    <a:pt x="15586" y="24077"/>
                    <a:pt x="17562" y="24148"/>
                  </a:cubicBezTo>
                  <a:lnTo>
                    <a:pt x="47459" y="25124"/>
                  </a:lnTo>
                  <a:cubicBezTo>
                    <a:pt x="47503" y="25126"/>
                    <a:pt x="47548" y="25127"/>
                    <a:pt x="47592" y="25127"/>
                  </a:cubicBezTo>
                  <a:cubicBezTo>
                    <a:pt x="49520" y="25127"/>
                    <a:pt x="51104" y="23616"/>
                    <a:pt x="51174" y="21695"/>
                  </a:cubicBezTo>
                  <a:lnTo>
                    <a:pt x="51733" y="4658"/>
                  </a:lnTo>
                  <a:cubicBezTo>
                    <a:pt x="51793" y="2693"/>
                    <a:pt x="50245" y="1050"/>
                    <a:pt x="48257" y="991"/>
                  </a:cubicBezTo>
                  <a:lnTo>
                    <a:pt x="18360" y="2"/>
                  </a:lnTo>
                  <a:cubicBezTo>
                    <a:pt x="18323" y="1"/>
                    <a:pt x="18286" y="1"/>
                    <a:pt x="18249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6" name="Google Shape;69;p15"/>
            <p:cNvSpPr/>
            <p:nvPr/>
          </p:nvSpPr>
          <p:spPr>
            <a:xfrm>
              <a:off x="4624272" y="264341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0" y="1"/>
                  </a:moveTo>
                  <a:lnTo>
                    <a:pt x="0" y="6014"/>
                  </a:lnTo>
                  <a:lnTo>
                    <a:pt x="1643" y="6014"/>
                  </a:lnTo>
                  <a:cubicBezTo>
                    <a:pt x="3298" y="6014"/>
                    <a:pt x="4643" y="4668"/>
                    <a:pt x="4643" y="3001"/>
                  </a:cubicBezTo>
                  <a:cubicBezTo>
                    <a:pt x="4643" y="2180"/>
                    <a:pt x="4310" y="1430"/>
                    <a:pt x="3762" y="882"/>
                  </a:cubicBezTo>
                  <a:cubicBezTo>
                    <a:pt x="3215" y="334"/>
                    <a:pt x="2465" y="1"/>
                    <a:pt x="1643" y="1"/>
                  </a:cubicBezTo>
                  <a:close/>
                </a:path>
              </a:pathLst>
            </a:custGeom>
            <a:solidFill>
              <a:srgbClr val="1B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7" name="Google Shape;70;p15"/>
            <p:cNvSpPr/>
            <p:nvPr/>
          </p:nvSpPr>
          <p:spPr>
            <a:xfrm>
              <a:off x="2725573" y="2387840"/>
              <a:ext cx="1939698" cy="923442"/>
            </a:xfrm>
            <a:custGeom>
              <a:avLst/>
              <a:gdLst/>
              <a:ahLst/>
              <a:cxnLst/>
              <a:rect l="l" t="t" r="r" b="b"/>
              <a:pathLst>
                <a:path w="50721" h="24147" extrusionOk="0">
                  <a:moveTo>
                    <a:pt x="17597" y="1"/>
                  </a:moveTo>
                  <a:cubicBezTo>
                    <a:pt x="15633" y="1"/>
                    <a:pt x="14037" y="1585"/>
                    <a:pt x="14037" y="3549"/>
                  </a:cubicBezTo>
                  <a:lnTo>
                    <a:pt x="14037" y="12717"/>
                  </a:lnTo>
                  <a:cubicBezTo>
                    <a:pt x="14037" y="13848"/>
                    <a:pt x="13121" y="14765"/>
                    <a:pt x="11990" y="14765"/>
                  </a:cubicBezTo>
                  <a:lnTo>
                    <a:pt x="8692" y="14765"/>
                  </a:lnTo>
                  <a:cubicBezTo>
                    <a:pt x="7941" y="14765"/>
                    <a:pt x="7287" y="14360"/>
                    <a:pt x="6929" y="13753"/>
                  </a:cubicBezTo>
                  <a:cubicBezTo>
                    <a:pt x="6275" y="12681"/>
                    <a:pt x="5084" y="11955"/>
                    <a:pt x="3739" y="11955"/>
                  </a:cubicBezTo>
                  <a:cubicBezTo>
                    <a:pt x="1679" y="11955"/>
                    <a:pt x="0" y="13634"/>
                    <a:pt x="0" y="15693"/>
                  </a:cubicBezTo>
                  <a:cubicBezTo>
                    <a:pt x="0" y="17753"/>
                    <a:pt x="1679" y="19420"/>
                    <a:pt x="3739" y="19420"/>
                  </a:cubicBezTo>
                  <a:cubicBezTo>
                    <a:pt x="5084" y="19420"/>
                    <a:pt x="6275" y="18706"/>
                    <a:pt x="6929" y="17622"/>
                  </a:cubicBezTo>
                  <a:cubicBezTo>
                    <a:pt x="7287" y="17027"/>
                    <a:pt x="7941" y="16622"/>
                    <a:pt x="8692" y="16622"/>
                  </a:cubicBezTo>
                  <a:lnTo>
                    <a:pt x="11990" y="16622"/>
                  </a:lnTo>
                  <a:cubicBezTo>
                    <a:pt x="13121" y="16622"/>
                    <a:pt x="14037" y="17539"/>
                    <a:pt x="14037" y="18670"/>
                  </a:cubicBezTo>
                  <a:lnTo>
                    <a:pt x="14037" y="20599"/>
                  </a:lnTo>
                  <a:cubicBezTo>
                    <a:pt x="14037" y="22551"/>
                    <a:pt x="15633" y="24147"/>
                    <a:pt x="17597" y="24147"/>
                  </a:cubicBezTo>
                  <a:lnTo>
                    <a:pt x="47173" y="24147"/>
                  </a:lnTo>
                  <a:cubicBezTo>
                    <a:pt x="49137" y="24147"/>
                    <a:pt x="50721" y="22551"/>
                    <a:pt x="50721" y="20599"/>
                  </a:cubicBezTo>
                  <a:lnTo>
                    <a:pt x="50721" y="3549"/>
                  </a:lnTo>
                  <a:cubicBezTo>
                    <a:pt x="50721" y="1585"/>
                    <a:pt x="49137" y="1"/>
                    <a:pt x="4717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8" name="Google Shape;71;p15"/>
            <p:cNvSpPr/>
            <p:nvPr/>
          </p:nvSpPr>
          <p:spPr>
            <a:xfrm>
              <a:off x="2752419" y="2871873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0"/>
                  </a:moveTo>
                  <a:cubicBezTo>
                    <a:pt x="1358" y="0"/>
                    <a:pt x="0" y="1358"/>
                    <a:pt x="0" y="3036"/>
                  </a:cubicBezTo>
                  <a:cubicBezTo>
                    <a:pt x="0" y="4715"/>
                    <a:pt x="1358" y="6072"/>
                    <a:pt x="3037" y="6072"/>
                  </a:cubicBezTo>
                  <a:cubicBezTo>
                    <a:pt x="4715" y="6072"/>
                    <a:pt x="6073" y="4715"/>
                    <a:pt x="6073" y="3036"/>
                  </a:cubicBezTo>
                  <a:cubicBezTo>
                    <a:pt x="6073" y="1358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9" name="Google Shape;72;p15"/>
            <p:cNvSpPr/>
            <p:nvPr/>
          </p:nvSpPr>
          <p:spPr>
            <a:xfrm>
              <a:off x="3195458" y="241731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1465" y="1"/>
                    <a:pt x="191" y="1168"/>
                    <a:pt x="12" y="2656"/>
                  </a:cubicBezTo>
                  <a:cubicBezTo>
                    <a:pt x="0" y="2775"/>
                    <a:pt x="0" y="2894"/>
                    <a:pt x="0" y="3013"/>
                  </a:cubicBezTo>
                  <a:cubicBezTo>
                    <a:pt x="0" y="4680"/>
                    <a:pt x="1346" y="6025"/>
                    <a:pt x="3001" y="6025"/>
                  </a:cubicBezTo>
                  <a:lnTo>
                    <a:pt x="39005" y="6025"/>
                  </a:lnTo>
                  <a:cubicBezTo>
                    <a:pt x="39827" y="6025"/>
                    <a:pt x="40589" y="6359"/>
                    <a:pt x="41124" y="6906"/>
                  </a:cubicBezTo>
                  <a:cubicBezTo>
                    <a:pt x="41589" y="7371"/>
                    <a:pt x="41898" y="7990"/>
                    <a:pt x="41982" y="8668"/>
                  </a:cubicBezTo>
                  <a:lnTo>
                    <a:pt x="42005" y="8311"/>
                  </a:lnTo>
                  <a:lnTo>
                    <a:pt x="42005" y="3013"/>
                  </a:lnTo>
                  <a:cubicBezTo>
                    <a:pt x="42005" y="2192"/>
                    <a:pt x="41672" y="1430"/>
                    <a:pt x="41124" y="894"/>
                  </a:cubicBezTo>
                  <a:cubicBezTo>
                    <a:pt x="40589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0" name="Google Shape;73;p15"/>
            <p:cNvSpPr/>
            <p:nvPr/>
          </p:nvSpPr>
          <p:spPr>
            <a:xfrm>
              <a:off x="3195458" y="2387428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1346" y="0"/>
                    <a:pt x="0" y="1346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77" y="6346"/>
                    <a:pt x="41124" y="6894"/>
                  </a:cubicBezTo>
                  <a:cubicBezTo>
                    <a:pt x="41672" y="7442"/>
                    <a:pt x="42005" y="8192"/>
                    <a:pt x="42005" y="9013"/>
                  </a:cubicBezTo>
                  <a:lnTo>
                    <a:pt x="42005" y="3013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77" y="334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1" name="Google Shape;74;p15"/>
            <p:cNvSpPr txBox="1"/>
            <p:nvPr/>
          </p:nvSpPr>
          <p:spPr>
            <a:xfrm>
              <a:off x="3265722" y="2715750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Promoción</a:t>
              </a: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de la </a:t>
              </a: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competencia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" name="Google Shape;75;p15"/>
            <p:cNvSpPr txBox="1"/>
            <p:nvPr/>
          </p:nvSpPr>
          <p:spPr>
            <a:xfrm>
              <a:off x="3222416" y="2387292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3" name="Google Shape;76;p15"/>
          <p:cNvGrpSpPr/>
          <p:nvPr/>
        </p:nvGrpSpPr>
        <p:grpSpPr>
          <a:xfrm>
            <a:off x="8727297" y="1581971"/>
            <a:ext cx="2078594" cy="979497"/>
            <a:chOff x="2723278" y="1150750"/>
            <a:chExt cx="2078594" cy="979497"/>
          </a:xfrm>
        </p:grpSpPr>
        <p:sp>
          <p:nvSpPr>
            <p:cNvPr id="104" name="Google Shape;77;p15"/>
            <p:cNvSpPr/>
            <p:nvPr/>
          </p:nvSpPr>
          <p:spPr>
            <a:xfrm>
              <a:off x="2723278" y="1169328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28" y="1"/>
                  </a:moveTo>
                  <a:cubicBezTo>
                    <a:pt x="16310" y="1"/>
                    <a:pt x="14715" y="1511"/>
                    <a:pt x="14657" y="3432"/>
                  </a:cubicBezTo>
                  <a:lnTo>
                    <a:pt x="14348" y="12588"/>
                  </a:lnTo>
                  <a:cubicBezTo>
                    <a:pt x="14312" y="13697"/>
                    <a:pt x="13396" y="14565"/>
                    <a:pt x="12283" y="14565"/>
                  </a:cubicBezTo>
                  <a:cubicBezTo>
                    <a:pt x="12261" y="14565"/>
                    <a:pt x="12239" y="14565"/>
                    <a:pt x="12216" y="14564"/>
                  </a:cubicBezTo>
                  <a:lnTo>
                    <a:pt x="8871" y="14457"/>
                  </a:lnTo>
                  <a:cubicBezTo>
                    <a:pt x="8121" y="14433"/>
                    <a:pt x="7466" y="14005"/>
                    <a:pt x="7132" y="13397"/>
                  </a:cubicBezTo>
                  <a:cubicBezTo>
                    <a:pt x="6501" y="12302"/>
                    <a:pt x="5334" y="11540"/>
                    <a:pt x="3965" y="11492"/>
                  </a:cubicBezTo>
                  <a:cubicBezTo>
                    <a:pt x="3921" y="11491"/>
                    <a:pt x="3877" y="11490"/>
                    <a:pt x="3833" y="11490"/>
                  </a:cubicBezTo>
                  <a:cubicBezTo>
                    <a:pt x="1808" y="11490"/>
                    <a:pt x="130" y="13084"/>
                    <a:pt x="60" y="15100"/>
                  </a:cubicBezTo>
                  <a:cubicBezTo>
                    <a:pt x="0" y="17160"/>
                    <a:pt x="1632" y="18886"/>
                    <a:pt x="3715" y="18958"/>
                  </a:cubicBezTo>
                  <a:cubicBezTo>
                    <a:pt x="3750" y="18959"/>
                    <a:pt x="3784" y="18959"/>
                    <a:pt x="3818" y="18959"/>
                  </a:cubicBezTo>
                  <a:cubicBezTo>
                    <a:pt x="5145" y="18959"/>
                    <a:pt x="6317" y="18288"/>
                    <a:pt x="7001" y="17267"/>
                  </a:cubicBezTo>
                  <a:cubicBezTo>
                    <a:pt x="7371" y="16690"/>
                    <a:pt x="8020" y="16325"/>
                    <a:pt x="8743" y="16325"/>
                  </a:cubicBezTo>
                  <a:cubicBezTo>
                    <a:pt x="8765" y="16325"/>
                    <a:pt x="8788" y="16326"/>
                    <a:pt x="8811" y="16326"/>
                  </a:cubicBezTo>
                  <a:lnTo>
                    <a:pt x="12157" y="16434"/>
                  </a:lnTo>
                  <a:cubicBezTo>
                    <a:pt x="13300" y="16469"/>
                    <a:pt x="14193" y="17410"/>
                    <a:pt x="14157" y="18541"/>
                  </a:cubicBezTo>
                  <a:lnTo>
                    <a:pt x="14097" y="20470"/>
                  </a:lnTo>
                  <a:cubicBezTo>
                    <a:pt x="14026" y="22434"/>
                    <a:pt x="15586" y="24077"/>
                    <a:pt x="17562" y="24137"/>
                  </a:cubicBezTo>
                  <a:lnTo>
                    <a:pt x="47459" y="25125"/>
                  </a:lnTo>
                  <a:cubicBezTo>
                    <a:pt x="47496" y="25126"/>
                    <a:pt x="47533" y="25127"/>
                    <a:pt x="47570" y="25127"/>
                  </a:cubicBezTo>
                  <a:cubicBezTo>
                    <a:pt x="49509" y="25127"/>
                    <a:pt x="51103" y="23612"/>
                    <a:pt x="51174" y="21696"/>
                  </a:cubicBezTo>
                  <a:lnTo>
                    <a:pt x="51733" y="4646"/>
                  </a:lnTo>
                  <a:cubicBezTo>
                    <a:pt x="51793" y="2694"/>
                    <a:pt x="50245" y="1051"/>
                    <a:pt x="48257" y="979"/>
                  </a:cubicBezTo>
                  <a:lnTo>
                    <a:pt x="18360" y="3"/>
                  </a:lnTo>
                  <a:cubicBezTo>
                    <a:pt x="18316" y="1"/>
                    <a:pt x="18271" y="1"/>
                    <a:pt x="18228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5" name="Google Shape;78;p15"/>
            <p:cNvSpPr/>
            <p:nvPr/>
          </p:nvSpPr>
          <p:spPr>
            <a:xfrm>
              <a:off x="4624272" y="1406505"/>
              <a:ext cx="177598" cy="256316"/>
            </a:xfrm>
            <a:custGeom>
              <a:avLst/>
              <a:gdLst/>
              <a:ahLst/>
              <a:cxnLst/>
              <a:rect l="l" t="t" r="r" b="b"/>
              <a:pathLst>
                <a:path w="4644" h="6026" extrusionOk="0">
                  <a:moveTo>
                    <a:pt x="0" y="1"/>
                  </a:moveTo>
                  <a:lnTo>
                    <a:pt x="0" y="6025"/>
                  </a:lnTo>
                  <a:lnTo>
                    <a:pt x="1643" y="6025"/>
                  </a:lnTo>
                  <a:cubicBezTo>
                    <a:pt x="3298" y="6025"/>
                    <a:pt x="4643" y="4668"/>
                    <a:pt x="4643" y="3013"/>
                  </a:cubicBezTo>
                  <a:cubicBezTo>
                    <a:pt x="4643" y="2179"/>
                    <a:pt x="4310" y="1429"/>
                    <a:pt x="3762" y="894"/>
                  </a:cubicBezTo>
                  <a:cubicBezTo>
                    <a:pt x="3215" y="346"/>
                    <a:pt x="2465" y="1"/>
                    <a:pt x="1643" y="1"/>
                  </a:cubicBezTo>
                  <a:close/>
                </a:path>
              </a:pathLst>
            </a:custGeom>
            <a:solidFill>
              <a:srgbClr val="20C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6" name="Google Shape;79;p15"/>
            <p:cNvSpPr/>
            <p:nvPr/>
          </p:nvSpPr>
          <p:spPr>
            <a:xfrm>
              <a:off x="2725573" y="1151201"/>
              <a:ext cx="1939698" cy="923901"/>
            </a:xfrm>
            <a:custGeom>
              <a:avLst/>
              <a:gdLst/>
              <a:ahLst/>
              <a:cxnLst/>
              <a:rect l="l" t="t" r="r" b="b"/>
              <a:pathLst>
                <a:path w="50721" h="24159" extrusionOk="0">
                  <a:moveTo>
                    <a:pt x="17597" y="1"/>
                  </a:moveTo>
                  <a:cubicBezTo>
                    <a:pt x="15633" y="1"/>
                    <a:pt x="14037" y="1596"/>
                    <a:pt x="14037" y="3561"/>
                  </a:cubicBezTo>
                  <a:lnTo>
                    <a:pt x="14037" y="12717"/>
                  </a:lnTo>
                  <a:cubicBezTo>
                    <a:pt x="14037" y="13848"/>
                    <a:pt x="13121" y="14764"/>
                    <a:pt x="11990" y="14764"/>
                  </a:cubicBezTo>
                  <a:lnTo>
                    <a:pt x="8692" y="14764"/>
                  </a:lnTo>
                  <a:cubicBezTo>
                    <a:pt x="7941" y="14764"/>
                    <a:pt x="7287" y="14360"/>
                    <a:pt x="6929" y="13764"/>
                  </a:cubicBezTo>
                  <a:cubicBezTo>
                    <a:pt x="6275" y="12681"/>
                    <a:pt x="5084" y="11966"/>
                    <a:pt x="3739" y="11966"/>
                  </a:cubicBezTo>
                  <a:cubicBezTo>
                    <a:pt x="1679" y="11966"/>
                    <a:pt x="0" y="13633"/>
                    <a:pt x="0" y="15693"/>
                  </a:cubicBezTo>
                  <a:cubicBezTo>
                    <a:pt x="0" y="17753"/>
                    <a:pt x="1679" y="19432"/>
                    <a:pt x="3739" y="19432"/>
                  </a:cubicBezTo>
                  <a:cubicBezTo>
                    <a:pt x="5084" y="19432"/>
                    <a:pt x="6275" y="18705"/>
                    <a:pt x="6929" y="17634"/>
                  </a:cubicBezTo>
                  <a:cubicBezTo>
                    <a:pt x="7287" y="17027"/>
                    <a:pt x="7941" y="16634"/>
                    <a:pt x="8692" y="16634"/>
                  </a:cubicBezTo>
                  <a:lnTo>
                    <a:pt x="11990" y="16634"/>
                  </a:lnTo>
                  <a:cubicBezTo>
                    <a:pt x="13121" y="16634"/>
                    <a:pt x="14037" y="17539"/>
                    <a:pt x="14037" y="18670"/>
                  </a:cubicBezTo>
                  <a:lnTo>
                    <a:pt x="14037" y="20598"/>
                  </a:lnTo>
                  <a:cubicBezTo>
                    <a:pt x="14037" y="22563"/>
                    <a:pt x="15633" y="24158"/>
                    <a:pt x="17597" y="24158"/>
                  </a:cubicBezTo>
                  <a:lnTo>
                    <a:pt x="47173" y="24158"/>
                  </a:lnTo>
                  <a:cubicBezTo>
                    <a:pt x="49137" y="24158"/>
                    <a:pt x="50721" y="22563"/>
                    <a:pt x="50721" y="20598"/>
                  </a:cubicBezTo>
                  <a:lnTo>
                    <a:pt x="50721" y="3561"/>
                  </a:lnTo>
                  <a:cubicBezTo>
                    <a:pt x="50721" y="1596"/>
                    <a:pt x="49137" y="1"/>
                    <a:pt x="4717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7" name="Google Shape;80;p15"/>
            <p:cNvSpPr/>
            <p:nvPr/>
          </p:nvSpPr>
          <p:spPr>
            <a:xfrm>
              <a:off x="2752419" y="1635195"/>
              <a:ext cx="232247" cy="232285"/>
            </a:xfrm>
            <a:custGeom>
              <a:avLst/>
              <a:gdLst/>
              <a:ahLst/>
              <a:cxnLst/>
              <a:rect l="l" t="t" r="r" b="b"/>
              <a:pathLst>
                <a:path w="6073" h="6074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8" name="Google Shape;81;p15"/>
            <p:cNvSpPr/>
            <p:nvPr/>
          </p:nvSpPr>
          <p:spPr>
            <a:xfrm>
              <a:off x="3195458" y="1181162"/>
              <a:ext cx="1606414" cy="36873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1465" y="0"/>
                    <a:pt x="191" y="1155"/>
                    <a:pt x="12" y="2655"/>
                  </a:cubicBezTo>
                  <a:cubicBezTo>
                    <a:pt x="0" y="2775"/>
                    <a:pt x="0" y="2894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89" y="6358"/>
                    <a:pt x="41124" y="6894"/>
                  </a:cubicBezTo>
                  <a:cubicBezTo>
                    <a:pt x="41589" y="7358"/>
                    <a:pt x="41898" y="7978"/>
                    <a:pt x="41982" y="8668"/>
                  </a:cubicBezTo>
                  <a:lnTo>
                    <a:pt x="42005" y="8311"/>
                  </a:lnTo>
                  <a:lnTo>
                    <a:pt x="42005" y="3013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89" y="346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9" name="Google Shape;82;p15"/>
            <p:cNvSpPr/>
            <p:nvPr/>
          </p:nvSpPr>
          <p:spPr>
            <a:xfrm>
              <a:off x="3195458" y="1150750"/>
              <a:ext cx="1606414" cy="383921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1346" y="1"/>
                    <a:pt x="0" y="1346"/>
                    <a:pt x="0" y="3013"/>
                  </a:cubicBezTo>
                  <a:cubicBezTo>
                    <a:pt x="0" y="4668"/>
                    <a:pt x="1346" y="6014"/>
                    <a:pt x="3001" y="6014"/>
                  </a:cubicBezTo>
                  <a:lnTo>
                    <a:pt x="39005" y="6014"/>
                  </a:lnTo>
                  <a:cubicBezTo>
                    <a:pt x="39827" y="6014"/>
                    <a:pt x="40577" y="6359"/>
                    <a:pt x="41124" y="6907"/>
                  </a:cubicBezTo>
                  <a:cubicBezTo>
                    <a:pt x="41672" y="7442"/>
                    <a:pt x="42005" y="8192"/>
                    <a:pt x="42005" y="9026"/>
                  </a:cubicBezTo>
                  <a:lnTo>
                    <a:pt x="42005" y="3013"/>
                  </a:lnTo>
                  <a:cubicBezTo>
                    <a:pt x="42005" y="2180"/>
                    <a:pt x="41672" y="1430"/>
                    <a:pt x="41124" y="882"/>
                  </a:cubicBezTo>
                  <a:cubicBezTo>
                    <a:pt x="40577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0" name="Google Shape;83;p15"/>
            <p:cNvSpPr txBox="1"/>
            <p:nvPr/>
          </p:nvSpPr>
          <p:spPr>
            <a:xfrm>
              <a:off x="3265722" y="1475500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Incorporación</a:t>
              </a: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de </a:t>
              </a: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prácticas</a:t>
              </a: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de </a:t>
              </a: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análisis</a:t>
              </a: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de </a:t>
              </a: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datos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" name="Google Shape;84;p15"/>
            <p:cNvSpPr txBox="1"/>
            <p:nvPr/>
          </p:nvSpPr>
          <p:spPr>
            <a:xfrm>
              <a:off x="3195450" y="1150750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2" name="Google Shape;85;p15"/>
          <p:cNvGrpSpPr/>
          <p:nvPr/>
        </p:nvGrpSpPr>
        <p:grpSpPr>
          <a:xfrm>
            <a:off x="6918457" y="1013566"/>
            <a:ext cx="2079971" cy="979046"/>
            <a:chOff x="933838" y="532900"/>
            <a:chExt cx="2079971" cy="979046"/>
          </a:xfrm>
        </p:grpSpPr>
        <p:sp>
          <p:nvSpPr>
            <p:cNvPr id="113" name="Google Shape;86;p15"/>
            <p:cNvSpPr/>
            <p:nvPr/>
          </p:nvSpPr>
          <p:spPr>
            <a:xfrm>
              <a:off x="1033115" y="55102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33544" y="1"/>
                  </a:moveTo>
                  <a:cubicBezTo>
                    <a:pt x="33507" y="1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8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6"/>
                    <a:pt x="4322" y="25124"/>
                  </a:cubicBezTo>
                  <a:lnTo>
                    <a:pt x="34231" y="24136"/>
                  </a:lnTo>
                  <a:cubicBezTo>
                    <a:pt x="36207" y="24077"/>
                    <a:pt x="37767" y="22434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26"/>
                  </a:lnTo>
                  <a:cubicBezTo>
                    <a:pt x="43004" y="16325"/>
                    <a:pt x="43026" y="16325"/>
                    <a:pt x="43049" y="16325"/>
                  </a:cubicBezTo>
                  <a:cubicBezTo>
                    <a:pt x="43772" y="16325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9"/>
                    <a:pt x="48078" y="18957"/>
                  </a:cubicBezTo>
                  <a:cubicBezTo>
                    <a:pt x="50162" y="18886"/>
                    <a:pt x="51793" y="17159"/>
                    <a:pt x="51721" y="15099"/>
                  </a:cubicBezTo>
                  <a:cubicBezTo>
                    <a:pt x="51663" y="13077"/>
                    <a:pt x="49974" y="11490"/>
                    <a:pt x="47940" y="11490"/>
                  </a:cubicBezTo>
                  <a:cubicBezTo>
                    <a:pt x="47903" y="11490"/>
                    <a:pt x="47865" y="11491"/>
                    <a:pt x="47828" y="11492"/>
                  </a:cubicBezTo>
                  <a:cubicBezTo>
                    <a:pt x="46459" y="11539"/>
                    <a:pt x="45292" y="12301"/>
                    <a:pt x="44661" y="13397"/>
                  </a:cubicBezTo>
                  <a:cubicBezTo>
                    <a:pt x="44327" y="14004"/>
                    <a:pt x="43673" y="14433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7"/>
                    <a:pt x="39511" y="14577"/>
                  </a:cubicBezTo>
                  <a:cubicBezTo>
                    <a:pt x="38397" y="14577"/>
                    <a:pt x="37480" y="13697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1"/>
                    <a:pt x="33544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4" name="Google Shape;87;p15"/>
            <p:cNvSpPr/>
            <p:nvPr/>
          </p:nvSpPr>
          <p:spPr>
            <a:xfrm>
              <a:off x="933838" y="78889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80"/>
                    <a:pt x="1" y="3001"/>
                  </a:cubicBezTo>
                  <a:cubicBezTo>
                    <a:pt x="1" y="4668"/>
                    <a:pt x="1346" y="6014"/>
                    <a:pt x="3001" y="6014"/>
                  </a:cubicBezTo>
                  <a:lnTo>
                    <a:pt x="4644" y="6014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5" name="Google Shape;88;p15"/>
            <p:cNvSpPr/>
            <p:nvPr/>
          </p:nvSpPr>
          <p:spPr>
            <a:xfrm>
              <a:off x="1071816" y="532900"/>
              <a:ext cx="1939277" cy="923862"/>
            </a:xfrm>
            <a:custGeom>
              <a:avLst/>
              <a:gdLst/>
              <a:ahLst/>
              <a:cxnLst/>
              <a:rect l="l" t="t" r="r" b="b"/>
              <a:pathLst>
                <a:path w="50710" h="24158" extrusionOk="0">
                  <a:moveTo>
                    <a:pt x="3549" y="0"/>
                  </a:moveTo>
                  <a:cubicBezTo>
                    <a:pt x="1584" y="0"/>
                    <a:pt x="1" y="1595"/>
                    <a:pt x="1" y="3560"/>
                  </a:cubicBezTo>
                  <a:lnTo>
                    <a:pt x="1" y="20610"/>
                  </a:lnTo>
                  <a:cubicBezTo>
                    <a:pt x="1" y="22562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2"/>
                    <a:pt x="36684" y="20610"/>
                  </a:cubicBezTo>
                  <a:lnTo>
                    <a:pt x="36684" y="18669"/>
                  </a:lnTo>
                  <a:cubicBezTo>
                    <a:pt x="36684" y="17550"/>
                    <a:pt x="37600" y="16633"/>
                    <a:pt x="38720" y="16633"/>
                  </a:cubicBezTo>
                  <a:lnTo>
                    <a:pt x="42030" y="16633"/>
                  </a:lnTo>
                  <a:cubicBezTo>
                    <a:pt x="42780" y="16633"/>
                    <a:pt x="43435" y="17038"/>
                    <a:pt x="43792" y="17633"/>
                  </a:cubicBezTo>
                  <a:cubicBezTo>
                    <a:pt x="44447" y="18705"/>
                    <a:pt x="45625" y="19431"/>
                    <a:pt x="46983" y="19431"/>
                  </a:cubicBezTo>
                  <a:cubicBezTo>
                    <a:pt x="49042" y="19431"/>
                    <a:pt x="50709" y="17752"/>
                    <a:pt x="50709" y="15692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2"/>
                    <a:pt x="43792" y="13764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28"/>
                  </a:cubicBezTo>
                  <a:lnTo>
                    <a:pt x="36684" y="3560"/>
                  </a:lnTo>
                  <a:cubicBezTo>
                    <a:pt x="36684" y="1595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6" name="Google Shape;89;p15"/>
            <p:cNvSpPr/>
            <p:nvPr/>
          </p:nvSpPr>
          <p:spPr>
            <a:xfrm>
              <a:off x="2752419" y="1016894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70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70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7" name="Google Shape;90;p15"/>
            <p:cNvSpPr/>
            <p:nvPr/>
          </p:nvSpPr>
          <p:spPr>
            <a:xfrm>
              <a:off x="935214" y="56279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2168" y="1"/>
                    <a:pt x="1417" y="346"/>
                    <a:pt x="882" y="882"/>
                  </a:cubicBezTo>
                  <a:cubicBezTo>
                    <a:pt x="334" y="1429"/>
                    <a:pt x="1" y="2180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1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6"/>
                  </a:cubicBezTo>
                  <a:cubicBezTo>
                    <a:pt x="41815" y="1168"/>
                    <a:pt x="40541" y="1"/>
                    <a:pt x="39006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" name="Google Shape;91;p15"/>
            <p:cNvSpPr/>
            <p:nvPr/>
          </p:nvSpPr>
          <p:spPr>
            <a:xfrm>
              <a:off x="935214" y="532909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2168" y="0"/>
                    <a:pt x="1417" y="334"/>
                    <a:pt x="882" y="881"/>
                  </a:cubicBezTo>
                  <a:cubicBezTo>
                    <a:pt x="334" y="1417"/>
                    <a:pt x="1" y="2167"/>
                    <a:pt x="1" y="3001"/>
                  </a:cubicBezTo>
                  <a:lnTo>
                    <a:pt x="1" y="9013"/>
                  </a:lnTo>
                  <a:cubicBezTo>
                    <a:pt x="1" y="8192"/>
                    <a:pt x="334" y="7430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01"/>
                  </a:cubicBezTo>
                  <a:cubicBezTo>
                    <a:pt x="42006" y="1346"/>
                    <a:pt x="40660" y="0"/>
                    <a:pt x="3900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9" name="Google Shape;92;p15"/>
            <p:cNvSpPr txBox="1"/>
            <p:nvPr/>
          </p:nvSpPr>
          <p:spPr>
            <a:xfrm>
              <a:off x="1081171" y="857225"/>
              <a:ext cx="1499157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ESTRUCTURACIÓN DEL PAA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" name="Google Shape;93;p15"/>
            <p:cNvSpPr txBox="1"/>
            <p:nvPr/>
          </p:nvSpPr>
          <p:spPr>
            <a:xfrm>
              <a:off x="1071825" y="532900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1" name="Google Shape;94;p15"/>
          <p:cNvGrpSpPr/>
          <p:nvPr/>
        </p:nvGrpSpPr>
        <p:grpSpPr>
          <a:xfrm>
            <a:off x="6918457" y="2249755"/>
            <a:ext cx="2079971" cy="979077"/>
            <a:chOff x="933838" y="1769089"/>
            <a:chExt cx="2079971" cy="979077"/>
          </a:xfrm>
        </p:grpSpPr>
        <p:sp>
          <p:nvSpPr>
            <p:cNvPr id="122" name="Google Shape;95;p15"/>
            <p:cNvSpPr/>
            <p:nvPr/>
          </p:nvSpPr>
          <p:spPr>
            <a:xfrm>
              <a:off x="1033115" y="1787667"/>
              <a:ext cx="1980694" cy="960499"/>
            </a:xfrm>
            <a:custGeom>
              <a:avLst/>
              <a:gdLst/>
              <a:ahLst/>
              <a:cxnLst/>
              <a:rect l="l" t="t" r="r" b="b"/>
              <a:pathLst>
                <a:path w="51793" h="25116" extrusionOk="0">
                  <a:moveTo>
                    <a:pt x="33566" y="0"/>
                  </a:moveTo>
                  <a:cubicBezTo>
                    <a:pt x="33522" y="0"/>
                    <a:pt x="33478" y="1"/>
                    <a:pt x="33433" y="3"/>
                  </a:cubicBezTo>
                  <a:lnTo>
                    <a:pt x="3537" y="979"/>
                  </a:lnTo>
                  <a:cubicBezTo>
                    <a:pt x="1548" y="1050"/>
                    <a:pt x="0" y="2693"/>
                    <a:pt x="60" y="4646"/>
                  </a:cubicBezTo>
                  <a:lnTo>
                    <a:pt x="620" y="21684"/>
                  </a:lnTo>
                  <a:cubicBezTo>
                    <a:pt x="689" y="23604"/>
                    <a:pt x="2273" y="25115"/>
                    <a:pt x="4190" y="25115"/>
                  </a:cubicBezTo>
                  <a:cubicBezTo>
                    <a:pt x="4234" y="25115"/>
                    <a:pt x="4278" y="25114"/>
                    <a:pt x="4322" y="25113"/>
                  </a:cubicBezTo>
                  <a:lnTo>
                    <a:pt x="34231" y="24136"/>
                  </a:lnTo>
                  <a:cubicBezTo>
                    <a:pt x="36207" y="24065"/>
                    <a:pt x="37767" y="22422"/>
                    <a:pt x="37696" y="20469"/>
                  </a:cubicBezTo>
                  <a:lnTo>
                    <a:pt x="37636" y="18541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14"/>
                  </a:lnTo>
                  <a:cubicBezTo>
                    <a:pt x="43004" y="16313"/>
                    <a:pt x="43026" y="16313"/>
                    <a:pt x="43048" y="16313"/>
                  </a:cubicBezTo>
                  <a:cubicBezTo>
                    <a:pt x="43772" y="16313"/>
                    <a:pt x="44422" y="16689"/>
                    <a:pt x="44792" y="17267"/>
                  </a:cubicBezTo>
                  <a:cubicBezTo>
                    <a:pt x="45460" y="18280"/>
                    <a:pt x="46628" y="18948"/>
                    <a:pt x="47943" y="18948"/>
                  </a:cubicBezTo>
                  <a:cubicBezTo>
                    <a:pt x="47988" y="18948"/>
                    <a:pt x="48033" y="18947"/>
                    <a:pt x="48078" y="18945"/>
                  </a:cubicBezTo>
                  <a:cubicBezTo>
                    <a:pt x="50162" y="18886"/>
                    <a:pt x="51793" y="17159"/>
                    <a:pt x="51721" y="15100"/>
                  </a:cubicBezTo>
                  <a:cubicBezTo>
                    <a:pt x="51663" y="13084"/>
                    <a:pt x="49985" y="11490"/>
                    <a:pt x="47961" y="11490"/>
                  </a:cubicBezTo>
                  <a:cubicBezTo>
                    <a:pt x="47916" y="11490"/>
                    <a:pt x="47872" y="11491"/>
                    <a:pt x="47828" y="11492"/>
                  </a:cubicBezTo>
                  <a:cubicBezTo>
                    <a:pt x="46459" y="11540"/>
                    <a:pt x="45292" y="12290"/>
                    <a:pt x="44661" y="13397"/>
                  </a:cubicBezTo>
                  <a:cubicBezTo>
                    <a:pt x="44327" y="14004"/>
                    <a:pt x="43673" y="14433"/>
                    <a:pt x="42911" y="14457"/>
                  </a:cubicBezTo>
                  <a:lnTo>
                    <a:pt x="39577" y="14564"/>
                  </a:lnTo>
                  <a:cubicBezTo>
                    <a:pt x="39554" y="14565"/>
                    <a:pt x="39532" y="14565"/>
                    <a:pt x="39510" y="14565"/>
                  </a:cubicBezTo>
                  <a:cubicBezTo>
                    <a:pt x="38397" y="14565"/>
                    <a:pt x="37480" y="13696"/>
                    <a:pt x="37434" y="12587"/>
                  </a:cubicBezTo>
                  <a:lnTo>
                    <a:pt x="37136" y="3432"/>
                  </a:lnTo>
                  <a:cubicBezTo>
                    <a:pt x="37078" y="1511"/>
                    <a:pt x="35484" y="0"/>
                    <a:pt x="3356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3" name="Google Shape;96;p15"/>
            <p:cNvSpPr/>
            <p:nvPr/>
          </p:nvSpPr>
          <p:spPr>
            <a:xfrm>
              <a:off x="933838" y="2025120"/>
              <a:ext cx="177598" cy="256034"/>
            </a:xfrm>
            <a:custGeom>
              <a:avLst/>
              <a:gdLst/>
              <a:ahLst/>
              <a:cxnLst/>
              <a:rect l="l" t="t" r="r" b="b"/>
              <a:pathLst>
                <a:path w="4644" h="6013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rgbClr val="26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4" name="Google Shape;97;p15"/>
            <p:cNvSpPr/>
            <p:nvPr/>
          </p:nvSpPr>
          <p:spPr>
            <a:xfrm>
              <a:off x="1071816" y="1769540"/>
              <a:ext cx="1939277" cy="923442"/>
            </a:xfrm>
            <a:custGeom>
              <a:avLst/>
              <a:gdLst/>
              <a:ahLst/>
              <a:cxnLst/>
              <a:rect l="l" t="t" r="r" b="b"/>
              <a:pathLst>
                <a:path w="50710" h="24147" extrusionOk="0">
                  <a:moveTo>
                    <a:pt x="3549" y="0"/>
                  </a:moveTo>
                  <a:cubicBezTo>
                    <a:pt x="1584" y="0"/>
                    <a:pt x="1" y="1596"/>
                    <a:pt x="1" y="3548"/>
                  </a:cubicBezTo>
                  <a:lnTo>
                    <a:pt x="1" y="20598"/>
                  </a:lnTo>
                  <a:cubicBezTo>
                    <a:pt x="1" y="22563"/>
                    <a:pt x="1584" y="24146"/>
                    <a:pt x="3549" y="24146"/>
                  </a:cubicBezTo>
                  <a:lnTo>
                    <a:pt x="33124" y="24146"/>
                  </a:lnTo>
                  <a:cubicBezTo>
                    <a:pt x="35088" y="24146"/>
                    <a:pt x="36684" y="22563"/>
                    <a:pt x="36684" y="20598"/>
                  </a:cubicBezTo>
                  <a:lnTo>
                    <a:pt x="36684" y="18669"/>
                  </a:lnTo>
                  <a:cubicBezTo>
                    <a:pt x="36684" y="17538"/>
                    <a:pt x="37600" y="16621"/>
                    <a:pt x="38720" y="16621"/>
                  </a:cubicBezTo>
                  <a:lnTo>
                    <a:pt x="42030" y="16621"/>
                  </a:lnTo>
                  <a:cubicBezTo>
                    <a:pt x="42780" y="16621"/>
                    <a:pt x="43435" y="17026"/>
                    <a:pt x="43792" y="17633"/>
                  </a:cubicBezTo>
                  <a:cubicBezTo>
                    <a:pt x="44447" y="18705"/>
                    <a:pt x="45625" y="19419"/>
                    <a:pt x="46983" y="19419"/>
                  </a:cubicBezTo>
                  <a:cubicBezTo>
                    <a:pt x="49042" y="19419"/>
                    <a:pt x="50709" y="17753"/>
                    <a:pt x="50709" y="15693"/>
                  </a:cubicBezTo>
                  <a:cubicBezTo>
                    <a:pt x="50709" y="13633"/>
                    <a:pt x="49042" y="11954"/>
                    <a:pt x="46983" y="11954"/>
                  </a:cubicBezTo>
                  <a:cubicBezTo>
                    <a:pt x="45625" y="11954"/>
                    <a:pt x="44447" y="12680"/>
                    <a:pt x="43792" y="13752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16"/>
                  </a:cubicBezTo>
                  <a:lnTo>
                    <a:pt x="36684" y="3548"/>
                  </a:lnTo>
                  <a:cubicBezTo>
                    <a:pt x="36684" y="1596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5" name="Google Shape;98;p15"/>
            <p:cNvSpPr/>
            <p:nvPr/>
          </p:nvSpPr>
          <p:spPr>
            <a:xfrm>
              <a:off x="2752419" y="2253534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6" name="Google Shape;99;p15"/>
            <p:cNvSpPr/>
            <p:nvPr/>
          </p:nvSpPr>
          <p:spPr>
            <a:xfrm>
              <a:off x="935214" y="1799534"/>
              <a:ext cx="1606414" cy="368572"/>
            </a:xfrm>
            <a:custGeom>
              <a:avLst/>
              <a:gdLst/>
              <a:ahLst/>
              <a:cxnLst/>
              <a:rect l="l" t="t" r="r" b="b"/>
              <a:pathLst>
                <a:path w="42006" h="8656" extrusionOk="0">
                  <a:moveTo>
                    <a:pt x="3001" y="0"/>
                  </a:moveTo>
                  <a:cubicBezTo>
                    <a:pt x="2168" y="0"/>
                    <a:pt x="1417" y="333"/>
                    <a:pt x="882" y="881"/>
                  </a:cubicBezTo>
                  <a:cubicBezTo>
                    <a:pt x="334" y="1429"/>
                    <a:pt x="1" y="2179"/>
                    <a:pt x="1" y="3012"/>
                  </a:cubicBezTo>
                  <a:lnTo>
                    <a:pt x="1" y="8311"/>
                  </a:lnTo>
                  <a:lnTo>
                    <a:pt x="24" y="8656"/>
                  </a:lnTo>
                  <a:cubicBezTo>
                    <a:pt x="108" y="7977"/>
                    <a:pt x="417" y="7358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12"/>
                  </a:cubicBezTo>
                  <a:cubicBezTo>
                    <a:pt x="42006" y="2881"/>
                    <a:pt x="42006" y="2774"/>
                    <a:pt x="41982" y="2655"/>
                  </a:cubicBezTo>
                  <a:cubicBezTo>
                    <a:pt x="41815" y="1155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7" name="Google Shape;100;p15"/>
            <p:cNvSpPr/>
            <p:nvPr/>
          </p:nvSpPr>
          <p:spPr>
            <a:xfrm>
              <a:off x="935214" y="1769089"/>
              <a:ext cx="1606414" cy="384327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9026"/>
                  </a:lnTo>
                  <a:cubicBezTo>
                    <a:pt x="1" y="8192"/>
                    <a:pt x="334" y="7442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8" name="Google Shape;101;p15"/>
            <p:cNvSpPr txBox="1"/>
            <p:nvPr/>
          </p:nvSpPr>
          <p:spPr>
            <a:xfrm>
              <a:off x="1131380" y="2130247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Incorporación</a:t>
              </a: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de </a:t>
              </a: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prácticas</a:t>
              </a: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de </a:t>
              </a: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abastecimiento</a:t>
              </a: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estratégico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Google Shape;102;p15"/>
            <p:cNvSpPr txBox="1"/>
            <p:nvPr/>
          </p:nvSpPr>
          <p:spPr>
            <a:xfrm>
              <a:off x="1071825" y="1769313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0" name="Google Shape;103;p15"/>
          <p:cNvGrpSpPr/>
          <p:nvPr/>
        </p:nvGrpSpPr>
        <p:grpSpPr>
          <a:xfrm>
            <a:off x="6918457" y="3486387"/>
            <a:ext cx="2079971" cy="979046"/>
            <a:chOff x="933838" y="3005721"/>
            <a:chExt cx="2079971" cy="979046"/>
          </a:xfrm>
        </p:grpSpPr>
        <p:sp>
          <p:nvSpPr>
            <p:cNvPr id="131" name="Google Shape;104;p15"/>
            <p:cNvSpPr/>
            <p:nvPr/>
          </p:nvSpPr>
          <p:spPr>
            <a:xfrm>
              <a:off x="1033115" y="3023886"/>
              <a:ext cx="1980694" cy="960881"/>
            </a:xfrm>
            <a:custGeom>
              <a:avLst/>
              <a:gdLst/>
              <a:ahLst/>
              <a:cxnLst/>
              <a:rect l="l" t="t" r="r" b="b"/>
              <a:pathLst>
                <a:path w="51793" h="25126" extrusionOk="0">
                  <a:moveTo>
                    <a:pt x="33544" y="0"/>
                  </a:moveTo>
                  <a:cubicBezTo>
                    <a:pt x="33507" y="0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7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5"/>
                    <a:pt x="4322" y="25124"/>
                  </a:cubicBezTo>
                  <a:lnTo>
                    <a:pt x="34231" y="24136"/>
                  </a:lnTo>
                  <a:cubicBezTo>
                    <a:pt x="36207" y="24076"/>
                    <a:pt x="37767" y="22433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8"/>
                    <a:pt x="39636" y="16433"/>
                  </a:cubicBezTo>
                  <a:lnTo>
                    <a:pt x="42982" y="16325"/>
                  </a:lnTo>
                  <a:cubicBezTo>
                    <a:pt x="43004" y="16325"/>
                    <a:pt x="43026" y="16324"/>
                    <a:pt x="43049" y="16324"/>
                  </a:cubicBezTo>
                  <a:cubicBezTo>
                    <a:pt x="43772" y="16324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8"/>
                    <a:pt x="48078" y="18957"/>
                  </a:cubicBezTo>
                  <a:cubicBezTo>
                    <a:pt x="50162" y="18885"/>
                    <a:pt x="51793" y="17159"/>
                    <a:pt x="51721" y="15099"/>
                  </a:cubicBezTo>
                  <a:cubicBezTo>
                    <a:pt x="51663" y="13076"/>
                    <a:pt x="49974" y="11490"/>
                    <a:pt x="47940" y="11490"/>
                  </a:cubicBezTo>
                  <a:cubicBezTo>
                    <a:pt x="47903" y="11490"/>
                    <a:pt x="47865" y="11490"/>
                    <a:pt x="47828" y="11491"/>
                  </a:cubicBezTo>
                  <a:cubicBezTo>
                    <a:pt x="46459" y="11539"/>
                    <a:pt x="45292" y="12301"/>
                    <a:pt x="44661" y="13396"/>
                  </a:cubicBezTo>
                  <a:cubicBezTo>
                    <a:pt x="44327" y="14004"/>
                    <a:pt x="43673" y="14432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6"/>
                    <a:pt x="39511" y="14576"/>
                  </a:cubicBezTo>
                  <a:cubicBezTo>
                    <a:pt x="38397" y="14576"/>
                    <a:pt x="37480" y="13696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0"/>
                    <a:pt x="33544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2" name="Google Shape;105;p15"/>
            <p:cNvSpPr/>
            <p:nvPr/>
          </p:nvSpPr>
          <p:spPr>
            <a:xfrm>
              <a:off x="933838" y="3261739"/>
              <a:ext cx="177598" cy="256061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7"/>
                    <a:pt x="1" y="2179"/>
                    <a:pt x="1" y="3001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CF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3" name="Google Shape;106;p15"/>
            <p:cNvSpPr/>
            <p:nvPr/>
          </p:nvSpPr>
          <p:spPr>
            <a:xfrm>
              <a:off x="1071816" y="3005721"/>
              <a:ext cx="1939277" cy="923901"/>
            </a:xfrm>
            <a:custGeom>
              <a:avLst/>
              <a:gdLst/>
              <a:ahLst/>
              <a:cxnLst/>
              <a:rect l="l" t="t" r="r" b="b"/>
              <a:pathLst>
                <a:path w="50710" h="24159" extrusionOk="0">
                  <a:moveTo>
                    <a:pt x="3549" y="1"/>
                  </a:moveTo>
                  <a:cubicBezTo>
                    <a:pt x="1584" y="1"/>
                    <a:pt x="1" y="1596"/>
                    <a:pt x="1" y="3561"/>
                  </a:cubicBezTo>
                  <a:lnTo>
                    <a:pt x="1" y="20610"/>
                  </a:lnTo>
                  <a:cubicBezTo>
                    <a:pt x="1" y="22563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3"/>
                    <a:pt x="36684" y="20610"/>
                  </a:cubicBezTo>
                  <a:lnTo>
                    <a:pt x="36684" y="18670"/>
                  </a:lnTo>
                  <a:cubicBezTo>
                    <a:pt x="36684" y="17550"/>
                    <a:pt x="37600" y="16634"/>
                    <a:pt x="38720" y="16634"/>
                  </a:cubicBezTo>
                  <a:lnTo>
                    <a:pt x="42030" y="16634"/>
                  </a:lnTo>
                  <a:cubicBezTo>
                    <a:pt x="42780" y="16634"/>
                    <a:pt x="43435" y="17039"/>
                    <a:pt x="43792" y="17634"/>
                  </a:cubicBezTo>
                  <a:cubicBezTo>
                    <a:pt x="44447" y="18705"/>
                    <a:pt x="45625" y="19432"/>
                    <a:pt x="46983" y="19432"/>
                  </a:cubicBezTo>
                  <a:cubicBezTo>
                    <a:pt x="49042" y="19432"/>
                    <a:pt x="50709" y="17765"/>
                    <a:pt x="50709" y="15693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3"/>
                    <a:pt x="43792" y="13764"/>
                  </a:cubicBezTo>
                  <a:cubicBezTo>
                    <a:pt x="43435" y="14360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8"/>
                    <a:pt x="36684" y="12728"/>
                  </a:cubicBezTo>
                  <a:lnTo>
                    <a:pt x="36684" y="3561"/>
                  </a:lnTo>
                  <a:cubicBezTo>
                    <a:pt x="36684" y="1596"/>
                    <a:pt x="35088" y="1"/>
                    <a:pt x="33124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4" name="Google Shape;107;p15"/>
            <p:cNvSpPr/>
            <p:nvPr/>
          </p:nvSpPr>
          <p:spPr>
            <a:xfrm>
              <a:off x="2752419" y="3489753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69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69"/>
                    <a:pt x="4715" y="0"/>
                    <a:pt x="3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5" name="Google Shape;108;p15"/>
            <p:cNvSpPr/>
            <p:nvPr/>
          </p:nvSpPr>
          <p:spPr>
            <a:xfrm>
              <a:off x="935214" y="3035660"/>
              <a:ext cx="1606414" cy="369104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0"/>
                    <a:pt x="882" y="6894"/>
                  </a:cubicBezTo>
                  <a:cubicBezTo>
                    <a:pt x="1417" y="6358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5"/>
                  </a:cubicBezTo>
                  <a:cubicBezTo>
                    <a:pt x="41815" y="1167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6" name="Google Shape;109;p15"/>
            <p:cNvSpPr/>
            <p:nvPr/>
          </p:nvSpPr>
          <p:spPr>
            <a:xfrm>
              <a:off x="935214" y="3005729"/>
              <a:ext cx="1606414" cy="383794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68"/>
                    <a:pt x="1" y="3001"/>
                  </a:cubicBezTo>
                  <a:lnTo>
                    <a:pt x="1" y="9014"/>
                  </a:lnTo>
                  <a:cubicBezTo>
                    <a:pt x="1" y="8192"/>
                    <a:pt x="334" y="7430"/>
                    <a:pt x="882" y="6895"/>
                  </a:cubicBezTo>
                  <a:cubicBezTo>
                    <a:pt x="1417" y="6347"/>
                    <a:pt x="2168" y="6014"/>
                    <a:pt x="3001" y="6014"/>
                  </a:cubicBezTo>
                  <a:lnTo>
                    <a:pt x="39006" y="6014"/>
                  </a:lnTo>
                  <a:cubicBezTo>
                    <a:pt x="40660" y="6014"/>
                    <a:pt x="42006" y="4668"/>
                    <a:pt x="42006" y="3001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7" name="Google Shape;110;p15"/>
            <p:cNvSpPr txBox="1"/>
            <p:nvPr/>
          </p:nvSpPr>
          <p:spPr>
            <a:xfrm>
              <a:off x="1081172" y="3338113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Implementación</a:t>
              </a: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de </a:t>
              </a: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buenas</a:t>
              </a: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prácticas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111;p15"/>
            <p:cNvSpPr txBox="1"/>
            <p:nvPr/>
          </p:nvSpPr>
          <p:spPr>
            <a:xfrm>
              <a:off x="1071825" y="3005788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41" name="Google Shape;111;p15"/>
          <p:cNvSpPr txBox="1"/>
          <p:nvPr/>
        </p:nvSpPr>
        <p:spPr>
          <a:xfrm>
            <a:off x="7018647" y="5507017"/>
            <a:ext cx="1469700" cy="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45" name="Google Shape;103;p15"/>
          <p:cNvGrpSpPr/>
          <p:nvPr/>
        </p:nvGrpSpPr>
        <p:grpSpPr>
          <a:xfrm>
            <a:off x="6931559" y="4578705"/>
            <a:ext cx="2079971" cy="979046"/>
            <a:chOff x="933838" y="3005721"/>
            <a:chExt cx="2079971" cy="979046"/>
          </a:xfrm>
        </p:grpSpPr>
        <p:sp>
          <p:nvSpPr>
            <p:cNvPr id="146" name="Google Shape;104;p15"/>
            <p:cNvSpPr/>
            <p:nvPr/>
          </p:nvSpPr>
          <p:spPr>
            <a:xfrm>
              <a:off x="1033115" y="3023886"/>
              <a:ext cx="1980694" cy="960881"/>
            </a:xfrm>
            <a:custGeom>
              <a:avLst/>
              <a:gdLst/>
              <a:ahLst/>
              <a:cxnLst/>
              <a:rect l="l" t="t" r="r" b="b"/>
              <a:pathLst>
                <a:path w="51793" h="25126" extrusionOk="0">
                  <a:moveTo>
                    <a:pt x="33544" y="0"/>
                  </a:moveTo>
                  <a:cubicBezTo>
                    <a:pt x="33507" y="0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7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5"/>
                    <a:pt x="4322" y="25124"/>
                  </a:cubicBezTo>
                  <a:lnTo>
                    <a:pt x="34231" y="24136"/>
                  </a:lnTo>
                  <a:cubicBezTo>
                    <a:pt x="36207" y="24076"/>
                    <a:pt x="37767" y="22433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8"/>
                    <a:pt x="39636" y="16433"/>
                  </a:cubicBezTo>
                  <a:lnTo>
                    <a:pt x="42982" y="16325"/>
                  </a:lnTo>
                  <a:cubicBezTo>
                    <a:pt x="43004" y="16325"/>
                    <a:pt x="43026" y="16324"/>
                    <a:pt x="43049" y="16324"/>
                  </a:cubicBezTo>
                  <a:cubicBezTo>
                    <a:pt x="43772" y="16324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8"/>
                    <a:pt x="48078" y="18957"/>
                  </a:cubicBezTo>
                  <a:cubicBezTo>
                    <a:pt x="50162" y="18885"/>
                    <a:pt x="51793" y="17159"/>
                    <a:pt x="51721" y="15099"/>
                  </a:cubicBezTo>
                  <a:cubicBezTo>
                    <a:pt x="51663" y="13076"/>
                    <a:pt x="49974" y="11490"/>
                    <a:pt x="47940" y="11490"/>
                  </a:cubicBezTo>
                  <a:cubicBezTo>
                    <a:pt x="47903" y="11490"/>
                    <a:pt x="47865" y="11490"/>
                    <a:pt x="47828" y="11491"/>
                  </a:cubicBezTo>
                  <a:cubicBezTo>
                    <a:pt x="46459" y="11539"/>
                    <a:pt x="45292" y="12301"/>
                    <a:pt x="44661" y="13396"/>
                  </a:cubicBezTo>
                  <a:cubicBezTo>
                    <a:pt x="44327" y="14004"/>
                    <a:pt x="43673" y="14432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6"/>
                    <a:pt x="39511" y="14576"/>
                  </a:cubicBezTo>
                  <a:cubicBezTo>
                    <a:pt x="38397" y="14576"/>
                    <a:pt x="37480" y="13696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0"/>
                    <a:pt x="33544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7" name="Google Shape;105;p15"/>
            <p:cNvSpPr/>
            <p:nvPr/>
          </p:nvSpPr>
          <p:spPr>
            <a:xfrm>
              <a:off x="933838" y="3261739"/>
              <a:ext cx="177598" cy="256061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7"/>
                    <a:pt x="1" y="2179"/>
                    <a:pt x="1" y="3001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8" name="Google Shape;106;p15"/>
            <p:cNvSpPr/>
            <p:nvPr/>
          </p:nvSpPr>
          <p:spPr>
            <a:xfrm>
              <a:off x="1071816" y="3005721"/>
              <a:ext cx="1939277" cy="923901"/>
            </a:xfrm>
            <a:custGeom>
              <a:avLst/>
              <a:gdLst/>
              <a:ahLst/>
              <a:cxnLst/>
              <a:rect l="l" t="t" r="r" b="b"/>
              <a:pathLst>
                <a:path w="50710" h="24159" extrusionOk="0">
                  <a:moveTo>
                    <a:pt x="3549" y="1"/>
                  </a:moveTo>
                  <a:cubicBezTo>
                    <a:pt x="1584" y="1"/>
                    <a:pt x="1" y="1596"/>
                    <a:pt x="1" y="3561"/>
                  </a:cubicBezTo>
                  <a:lnTo>
                    <a:pt x="1" y="20610"/>
                  </a:lnTo>
                  <a:cubicBezTo>
                    <a:pt x="1" y="22563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3"/>
                    <a:pt x="36684" y="20610"/>
                  </a:cubicBezTo>
                  <a:lnTo>
                    <a:pt x="36684" y="18670"/>
                  </a:lnTo>
                  <a:cubicBezTo>
                    <a:pt x="36684" y="17550"/>
                    <a:pt x="37600" y="16634"/>
                    <a:pt x="38720" y="16634"/>
                  </a:cubicBezTo>
                  <a:lnTo>
                    <a:pt x="42030" y="16634"/>
                  </a:lnTo>
                  <a:cubicBezTo>
                    <a:pt x="42780" y="16634"/>
                    <a:pt x="43435" y="17039"/>
                    <a:pt x="43792" y="17634"/>
                  </a:cubicBezTo>
                  <a:cubicBezTo>
                    <a:pt x="44447" y="18705"/>
                    <a:pt x="45625" y="19432"/>
                    <a:pt x="46983" y="19432"/>
                  </a:cubicBezTo>
                  <a:cubicBezTo>
                    <a:pt x="49042" y="19432"/>
                    <a:pt x="50709" y="17765"/>
                    <a:pt x="50709" y="15693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3"/>
                    <a:pt x="43792" y="13764"/>
                  </a:cubicBezTo>
                  <a:cubicBezTo>
                    <a:pt x="43435" y="14360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8"/>
                    <a:pt x="36684" y="12728"/>
                  </a:cubicBezTo>
                  <a:lnTo>
                    <a:pt x="36684" y="3561"/>
                  </a:lnTo>
                  <a:cubicBezTo>
                    <a:pt x="36684" y="1596"/>
                    <a:pt x="35088" y="1"/>
                    <a:pt x="33124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9" name="Google Shape;107;p15"/>
            <p:cNvSpPr/>
            <p:nvPr/>
          </p:nvSpPr>
          <p:spPr>
            <a:xfrm>
              <a:off x="2752419" y="3489753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69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69"/>
                    <a:pt x="4715" y="0"/>
                    <a:pt x="3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0" name="Google Shape;108;p15"/>
            <p:cNvSpPr/>
            <p:nvPr/>
          </p:nvSpPr>
          <p:spPr>
            <a:xfrm>
              <a:off x="935214" y="3035660"/>
              <a:ext cx="1606414" cy="369104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0"/>
                    <a:pt x="882" y="6894"/>
                  </a:cubicBezTo>
                  <a:cubicBezTo>
                    <a:pt x="1417" y="6358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5"/>
                  </a:cubicBezTo>
                  <a:cubicBezTo>
                    <a:pt x="41815" y="1167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1" name="Google Shape;109;p15"/>
            <p:cNvSpPr/>
            <p:nvPr/>
          </p:nvSpPr>
          <p:spPr>
            <a:xfrm>
              <a:off x="935214" y="3005729"/>
              <a:ext cx="1606414" cy="383794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68"/>
                    <a:pt x="1" y="3001"/>
                  </a:cubicBezTo>
                  <a:lnTo>
                    <a:pt x="1" y="9014"/>
                  </a:lnTo>
                  <a:cubicBezTo>
                    <a:pt x="1" y="8192"/>
                    <a:pt x="334" y="7430"/>
                    <a:pt x="882" y="6895"/>
                  </a:cubicBezTo>
                  <a:cubicBezTo>
                    <a:pt x="1417" y="6347"/>
                    <a:pt x="2168" y="6014"/>
                    <a:pt x="3001" y="6014"/>
                  </a:cubicBezTo>
                  <a:lnTo>
                    <a:pt x="39006" y="6014"/>
                  </a:lnTo>
                  <a:cubicBezTo>
                    <a:pt x="40660" y="6014"/>
                    <a:pt x="42006" y="4668"/>
                    <a:pt x="42006" y="3001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2" name="Google Shape;110;p15"/>
            <p:cNvSpPr txBox="1"/>
            <p:nvPr/>
          </p:nvSpPr>
          <p:spPr>
            <a:xfrm>
              <a:off x="1069920" y="3305148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Aplicación</a:t>
              </a: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de </a:t>
              </a: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criterios</a:t>
              </a: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diferenciales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" name="Google Shape;111;p15"/>
            <p:cNvSpPr txBox="1"/>
            <p:nvPr/>
          </p:nvSpPr>
          <p:spPr>
            <a:xfrm>
              <a:off x="1071825" y="3005788"/>
              <a:ext cx="1469700" cy="2559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>
            <a:off x="4788854" y="4442401"/>
            <a:ext cx="999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 </a:t>
            </a:r>
          </a:p>
        </p:txBody>
      </p:sp>
      <p:cxnSp>
        <p:nvCxnSpPr>
          <p:cNvPr id="154" name="Google Shape;188;p19">
            <a:extLst>
              <a:ext uri="{FF2B5EF4-FFF2-40B4-BE49-F238E27FC236}">
                <a16:creationId xmlns:a16="http://schemas.microsoft.com/office/drawing/2014/main" id="{8503B79E-9493-42C2-9222-1AB10CC96979}"/>
              </a:ext>
            </a:extLst>
          </p:cNvPr>
          <p:cNvCxnSpPr>
            <a:cxnSpLocks/>
          </p:cNvCxnSpPr>
          <p:nvPr/>
        </p:nvCxnSpPr>
        <p:spPr>
          <a:xfrm>
            <a:off x="4364536" y="3746798"/>
            <a:ext cx="2594755" cy="110882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304;p18"/>
          <p:cNvSpPr/>
          <p:nvPr/>
        </p:nvSpPr>
        <p:spPr>
          <a:xfrm>
            <a:off x="3724380" y="3218699"/>
            <a:ext cx="435928" cy="436303"/>
          </a:xfrm>
          <a:custGeom>
            <a:avLst/>
            <a:gdLst/>
            <a:ahLst/>
            <a:cxnLst/>
            <a:rect l="l" t="t" r="r" b="b"/>
            <a:pathLst>
              <a:path w="13943" h="13955" extrusionOk="0">
                <a:moveTo>
                  <a:pt x="6977" y="0"/>
                </a:moveTo>
                <a:cubicBezTo>
                  <a:pt x="3120" y="0"/>
                  <a:pt x="0" y="3120"/>
                  <a:pt x="0" y="6977"/>
                </a:cubicBezTo>
                <a:cubicBezTo>
                  <a:pt x="0" y="10823"/>
                  <a:pt x="3120" y="13954"/>
                  <a:pt x="6977" y="13954"/>
                </a:cubicBezTo>
                <a:cubicBezTo>
                  <a:pt x="10823" y="13954"/>
                  <a:pt x="13943" y="10823"/>
                  <a:pt x="13943" y="6977"/>
                </a:cubicBezTo>
                <a:cubicBezTo>
                  <a:pt x="13943" y="3120"/>
                  <a:pt x="10823" y="0"/>
                  <a:pt x="69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6" name="Google Shape;305;p18"/>
          <p:cNvSpPr/>
          <p:nvPr/>
        </p:nvSpPr>
        <p:spPr>
          <a:xfrm>
            <a:off x="3826369" y="3403699"/>
            <a:ext cx="116556" cy="116181"/>
          </a:xfrm>
          <a:custGeom>
            <a:avLst/>
            <a:gdLst/>
            <a:ahLst/>
            <a:cxnLst/>
            <a:rect l="l" t="t" r="r" b="b"/>
            <a:pathLst>
              <a:path w="3728" h="3716" extrusionOk="0">
                <a:moveTo>
                  <a:pt x="1846" y="1251"/>
                </a:moveTo>
                <a:cubicBezTo>
                  <a:pt x="2168" y="1251"/>
                  <a:pt x="2442" y="1513"/>
                  <a:pt x="2442" y="1834"/>
                </a:cubicBezTo>
                <a:cubicBezTo>
                  <a:pt x="2442" y="2168"/>
                  <a:pt x="2168" y="2430"/>
                  <a:pt x="1846" y="2430"/>
                </a:cubicBezTo>
                <a:cubicBezTo>
                  <a:pt x="1525" y="2430"/>
                  <a:pt x="1263" y="2168"/>
                  <a:pt x="1263" y="1834"/>
                </a:cubicBezTo>
                <a:cubicBezTo>
                  <a:pt x="1263" y="1513"/>
                  <a:pt x="1525" y="1251"/>
                  <a:pt x="1846" y="1251"/>
                </a:cubicBezTo>
                <a:close/>
                <a:moveTo>
                  <a:pt x="1763" y="1"/>
                </a:moveTo>
                <a:cubicBezTo>
                  <a:pt x="1560" y="1"/>
                  <a:pt x="1334" y="155"/>
                  <a:pt x="1334" y="358"/>
                </a:cubicBezTo>
                <a:lnTo>
                  <a:pt x="1334" y="751"/>
                </a:lnTo>
                <a:lnTo>
                  <a:pt x="1096" y="477"/>
                </a:lnTo>
                <a:cubicBezTo>
                  <a:pt x="1025" y="405"/>
                  <a:pt x="935" y="370"/>
                  <a:pt x="846" y="370"/>
                </a:cubicBezTo>
                <a:cubicBezTo>
                  <a:pt x="757" y="370"/>
                  <a:pt x="667" y="405"/>
                  <a:pt x="596" y="477"/>
                </a:cubicBezTo>
                <a:lnTo>
                  <a:pt x="477" y="596"/>
                </a:lnTo>
                <a:cubicBezTo>
                  <a:pt x="334" y="739"/>
                  <a:pt x="334" y="941"/>
                  <a:pt x="477" y="1084"/>
                </a:cubicBezTo>
                <a:lnTo>
                  <a:pt x="763" y="1334"/>
                </a:lnTo>
                <a:lnTo>
                  <a:pt x="370" y="1334"/>
                </a:lnTo>
                <a:cubicBezTo>
                  <a:pt x="167" y="1334"/>
                  <a:pt x="1" y="1548"/>
                  <a:pt x="1" y="1751"/>
                </a:cubicBezTo>
                <a:lnTo>
                  <a:pt x="1" y="1929"/>
                </a:lnTo>
                <a:cubicBezTo>
                  <a:pt x="1" y="2132"/>
                  <a:pt x="167" y="2227"/>
                  <a:pt x="370" y="2227"/>
                </a:cubicBezTo>
                <a:lnTo>
                  <a:pt x="763" y="2227"/>
                </a:lnTo>
                <a:lnTo>
                  <a:pt x="489" y="2537"/>
                </a:lnTo>
                <a:cubicBezTo>
                  <a:pt x="346" y="2680"/>
                  <a:pt x="346" y="2918"/>
                  <a:pt x="489" y="3061"/>
                </a:cubicBezTo>
                <a:lnTo>
                  <a:pt x="608" y="3192"/>
                </a:lnTo>
                <a:cubicBezTo>
                  <a:pt x="679" y="3263"/>
                  <a:pt x="766" y="3299"/>
                  <a:pt x="852" y="3299"/>
                </a:cubicBezTo>
                <a:cubicBezTo>
                  <a:pt x="938" y="3299"/>
                  <a:pt x="1025" y="3263"/>
                  <a:pt x="1096" y="3192"/>
                </a:cubicBezTo>
                <a:lnTo>
                  <a:pt x="1334" y="2930"/>
                </a:lnTo>
                <a:lnTo>
                  <a:pt x="1334" y="3311"/>
                </a:lnTo>
                <a:cubicBezTo>
                  <a:pt x="1334" y="3513"/>
                  <a:pt x="1560" y="3715"/>
                  <a:pt x="1763" y="3715"/>
                </a:cubicBezTo>
                <a:lnTo>
                  <a:pt x="1941" y="3715"/>
                </a:lnTo>
                <a:cubicBezTo>
                  <a:pt x="2132" y="3715"/>
                  <a:pt x="2227" y="3513"/>
                  <a:pt x="2227" y="3311"/>
                </a:cubicBezTo>
                <a:lnTo>
                  <a:pt x="2227" y="2930"/>
                </a:lnTo>
                <a:lnTo>
                  <a:pt x="2537" y="3203"/>
                </a:lnTo>
                <a:cubicBezTo>
                  <a:pt x="2608" y="3275"/>
                  <a:pt x="2706" y="3311"/>
                  <a:pt x="2805" y="3311"/>
                </a:cubicBezTo>
                <a:cubicBezTo>
                  <a:pt x="2903" y="3311"/>
                  <a:pt x="3001" y="3275"/>
                  <a:pt x="3073" y="3203"/>
                </a:cubicBezTo>
                <a:lnTo>
                  <a:pt x="3204" y="3072"/>
                </a:lnTo>
                <a:cubicBezTo>
                  <a:pt x="3346" y="2930"/>
                  <a:pt x="3346" y="2680"/>
                  <a:pt x="3204" y="2537"/>
                </a:cubicBezTo>
                <a:lnTo>
                  <a:pt x="2942" y="2227"/>
                </a:lnTo>
                <a:lnTo>
                  <a:pt x="3323" y="2227"/>
                </a:lnTo>
                <a:cubicBezTo>
                  <a:pt x="3525" y="2227"/>
                  <a:pt x="3727" y="2132"/>
                  <a:pt x="3727" y="1929"/>
                </a:cubicBezTo>
                <a:lnTo>
                  <a:pt x="3727" y="1751"/>
                </a:lnTo>
                <a:cubicBezTo>
                  <a:pt x="3715" y="1548"/>
                  <a:pt x="3525" y="1334"/>
                  <a:pt x="3323" y="1334"/>
                </a:cubicBezTo>
                <a:lnTo>
                  <a:pt x="2942" y="1334"/>
                </a:lnTo>
                <a:lnTo>
                  <a:pt x="3215" y="1084"/>
                </a:lnTo>
                <a:cubicBezTo>
                  <a:pt x="3358" y="941"/>
                  <a:pt x="3358" y="727"/>
                  <a:pt x="3215" y="584"/>
                </a:cubicBezTo>
                <a:lnTo>
                  <a:pt x="3084" y="465"/>
                </a:lnTo>
                <a:cubicBezTo>
                  <a:pt x="3015" y="395"/>
                  <a:pt x="2916" y="362"/>
                  <a:pt x="2817" y="362"/>
                </a:cubicBezTo>
                <a:cubicBezTo>
                  <a:pt x="2714" y="362"/>
                  <a:pt x="2610" y="398"/>
                  <a:pt x="2537" y="465"/>
                </a:cubicBezTo>
                <a:lnTo>
                  <a:pt x="2227" y="751"/>
                </a:lnTo>
                <a:lnTo>
                  <a:pt x="2227" y="358"/>
                </a:lnTo>
                <a:cubicBezTo>
                  <a:pt x="2227" y="155"/>
                  <a:pt x="2132" y="1"/>
                  <a:pt x="1941" y="1"/>
                </a:cubicBez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7" name="Google Shape;306;p18"/>
          <p:cNvSpPr/>
          <p:nvPr/>
        </p:nvSpPr>
        <p:spPr>
          <a:xfrm>
            <a:off x="3945117" y="3420426"/>
            <a:ext cx="113211" cy="112523"/>
          </a:xfrm>
          <a:custGeom>
            <a:avLst/>
            <a:gdLst/>
            <a:ahLst/>
            <a:cxnLst/>
            <a:rect l="l" t="t" r="r" b="b"/>
            <a:pathLst>
              <a:path w="3621" h="3599" extrusionOk="0">
                <a:moveTo>
                  <a:pt x="1824" y="1174"/>
                </a:moveTo>
                <a:cubicBezTo>
                  <a:pt x="2134" y="1174"/>
                  <a:pt x="2397" y="1411"/>
                  <a:pt x="2430" y="1728"/>
                </a:cubicBezTo>
                <a:cubicBezTo>
                  <a:pt x="2477" y="2073"/>
                  <a:pt x="2227" y="2383"/>
                  <a:pt x="1882" y="2418"/>
                </a:cubicBezTo>
                <a:cubicBezTo>
                  <a:pt x="1854" y="2422"/>
                  <a:pt x="1825" y="2424"/>
                  <a:pt x="1798" y="2424"/>
                </a:cubicBezTo>
                <a:cubicBezTo>
                  <a:pt x="1488" y="2424"/>
                  <a:pt x="1224" y="2188"/>
                  <a:pt x="1191" y="1871"/>
                </a:cubicBezTo>
                <a:cubicBezTo>
                  <a:pt x="1144" y="1525"/>
                  <a:pt x="1394" y="1216"/>
                  <a:pt x="1739" y="1180"/>
                </a:cubicBezTo>
                <a:cubicBezTo>
                  <a:pt x="1768" y="1176"/>
                  <a:pt x="1796" y="1174"/>
                  <a:pt x="1824" y="1174"/>
                </a:cubicBezTo>
                <a:close/>
                <a:moveTo>
                  <a:pt x="1640" y="0"/>
                </a:moveTo>
                <a:cubicBezTo>
                  <a:pt x="1634" y="0"/>
                  <a:pt x="1627" y="1"/>
                  <a:pt x="1620" y="1"/>
                </a:cubicBezTo>
                <a:cubicBezTo>
                  <a:pt x="1489" y="13"/>
                  <a:pt x="1394" y="132"/>
                  <a:pt x="1406" y="263"/>
                </a:cubicBezTo>
                <a:lnTo>
                  <a:pt x="1465" y="716"/>
                </a:lnTo>
                <a:cubicBezTo>
                  <a:pt x="1322" y="763"/>
                  <a:pt x="1203" y="835"/>
                  <a:pt x="1096" y="930"/>
                </a:cubicBezTo>
                <a:lnTo>
                  <a:pt x="727" y="632"/>
                </a:lnTo>
                <a:cubicBezTo>
                  <a:pt x="687" y="598"/>
                  <a:pt x="639" y="582"/>
                  <a:pt x="591" y="582"/>
                </a:cubicBezTo>
                <a:cubicBezTo>
                  <a:pt x="523" y="582"/>
                  <a:pt x="454" y="613"/>
                  <a:pt x="406" y="668"/>
                </a:cubicBezTo>
                <a:cubicBezTo>
                  <a:pt x="322" y="763"/>
                  <a:pt x="334" y="918"/>
                  <a:pt x="441" y="990"/>
                </a:cubicBezTo>
                <a:lnTo>
                  <a:pt x="799" y="1287"/>
                </a:lnTo>
                <a:cubicBezTo>
                  <a:pt x="739" y="1406"/>
                  <a:pt x="691" y="1549"/>
                  <a:pt x="679" y="1692"/>
                </a:cubicBezTo>
                <a:lnTo>
                  <a:pt x="215" y="1740"/>
                </a:lnTo>
                <a:cubicBezTo>
                  <a:pt x="96" y="1752"/>
                  <a:pt x="1" y="1871"/>
                  <a:pt x="13" y="1990"/>
                </a:cubicBezTo>
                <a:cubicBezTo>
                  <a:pt x="24" y="2113"/>
                  <a:pt x="131" y="2205"/>
                  <a:pt x="253" y="2205"/>
                </a:cubicBezTo>
                <a:cubicBezTo>
                  <a:pt x="260" y="2205"/>
                  <a:pt x="267" y="2205"/>
                  <a:pt x="275" y="2204"/>
                </a:cubicBezTo>
                <a:lnTo>
                  <a:pt x="727" y="2145"/>
                </a:lnTo>
                <a:cubicBezTo>
                  <a:pt x="775" y="2287"/>
                  <a:pt x="846" y="2407"/>
                  <a:pt x="941" y="2514"/>
                </a:cubicBezTo>
                <a:lnTo>
                  <a:pt x="644" y="2883"/>
                </a:lnTo>
                <a:cubicBezTo>
                  <a:pt x="560" y="2978"/>
                  <a:pt x="584" y="3121"/>
                  <a:pt x="679" y="3204"/>
                </a:cubicBezTo>
                <a:cubicBezTo>
                  <a:pt x="721" y="3241"/>
                  <a:pt x="772" y="3259"/>
                  <a:pt x="823" y="3259"/>
                </a:cubicBezTo>
                <a:cubicBezTo>
                  <a:pt x="888" y="3259"/>
                  <a:pt x="954" y="3229"/>
                  <a:pt x="1001" y="3169"/>
                </a:cubicBezTo>
                <a:lnTo>
                  <a:pt x="1299" y="2811"/>
                </a:lnTo>
                <a:cubicBezTo>
                  <a:pt x="1418" y="2871"/>
                  <a:pt x="1561" y="2918"/>
                  <a:pt x="1703" y="2930"/>
                </a:cubicBezTo>
                <a:lnTo>
                  <a:pt x="1751" y="3395"/>
                </a:lnTo>
                <a:cubicBezTo>
                  <a:pt x="1762" y="3507"/>
                  <a:pt x="1869" y="3598"/>
                  <a:pt x="1981" y="3598"/>
                </a:cubicBezTo>
                <a:cubicBezTo>
                  <a:pt x="1988" y="3598"/>
                  <a:pt x="1994" y="3598"/>
                  <a:pt x="2001" y="3597"/>
                </a:cubicBezTo>
                <a:cubicBezTo>
                  <a:pt x="2132" y="3585"/>
                  <a:pt x="2227" y="3466"/>
                  <a:pt x="2215" y="3335"/>
                </a:cubicBezTo>
                <a:lnTo>
                  <a:pt x="2156" y="2883"/>
                </a:lnTo>
                <a:cubicBezTo>
                  <a:pt x="2299" y="2835"/>
                  <a:pt x="2418" y="2764"/>
                  <a:pt x="2525" y="2668"/>
                </a:cubicBezTo>
                <a:lnTo>
                  <a:pt x="2894" y="2966"/>
                </a:lnTo>
                <a:cubicBezTo>
                  <a:pt x="2934" y="3001"/>
                  <a:pt x="2982" y="3017"/>
                  <a:pt x="3031" y="3017"/>
                </a:cubicBezTo>
                <a:cubicBezTo>
                  <a:pt x="3098" y="3017"/>
                  <a:pt x="3167" y="2986"/>
                  <a:pt x="3216" y="2930"/>
                </a:cubicBezTo>
                <a:cubicBezTo>
                  <a:pt x="3299" y="2835"/>
                  <a:pt x="3287" y="2680"/>
                  <a:pt x="3180" y="2609"/>
                </a:cubicBezTo>
                <a:lnTo>
                  <a:pt x="2823" y="2311"/>
                </a:lnTo>
                <a:cubicBezTo>
                  <a:pt x="2882" y="2192"/>
                  <a:pt x="2930" y="2049"/>
                  <a:pt x="2942" y="1906"/>
                </a:cubicBezTo>
                <a:lnTo>
                  <a:pt x="3406" y="1859"/>
                </a:lnTo>
                <a:cubicBezTo>
                  <a:pt x="3525" y="1847"/>
                  <a:pt x="3620" y="1728"/>
                  <a:pt x="3608" y="1609"/>
                </a:cubicBezTo>
                <a:cubicBezTo>
                  <a:pt x="3598" y="1491"/>
                  <a:pt x="3501" y="1403"/>
                  <a:pt x="3387" y="1403"/>
                </a:cubicBezTo>
                <a:cubicBezTo>
                  <a:pt x="3374" y="1403"/>
                  <a:pt x="3360" y="1404"/>
                  <a:pt x="3346" y="1406"/>
                </a:cubicBezTo>
                <a:lnTo>
                  <a:pt x="2894" y="1454"/>
                </a:lnTo>
                <a:cubicBezTo>
                  <a:pt x="2846" y="1311"/>
                  <a:pt x="2775" y="1192"/>
                  <a:pt x="2680" y="1085"/>
                </a:cubicBezTo>
                <a:lnTo>
                  <a:pt x="2977" y="716"/>
                </a:lnTo>
                <a:cubicBezTo>
                  <a:pt x="3061" y="621"/>
                  <a:pt x="3037" y="478"/>
                  <a:pt x="2942" y="394"/>
                </a:cubicBezTo>
                <a:cubicBezTo>
                  <a:pt x="2902" y="360"/>
                  <a:pt x="2852" y="343"/>
                  <a:pt x="2801" y="343"/>
                </a:cubicBezTo>
                <a:cubicBezTo>
                  <a:pt x="2732" y="343"/>
                  <a:pt x="2662" y="375"/>
                  <a:pt x="2620" y="430"/>
                </a:cubicBezTo>
                <a:lnTo>
                  <a:pt x="2323" y="787"/>
                </a:lnTo>
                <a:cubicBezTo>
                  <a:pt x="2203" y="728"/>
                  <a:pt x="2061" y="680"/>
                  <a:pt x="1918" y="668"/>
                </a:cubicBezTo>
                <a:lnTo>
                  <a:pt x="1870" y="204"/>
                </a:lnTo>
                <a:cubicBezTo>
                  <a:pt x="1859" y="92"/>
                  <a:pt x="1752" y="0"/>
                  <a:pt x="1640" y="0"/>
                </a:cubicBez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8" name="Google Shape;308;p18"/>
          <p:cNvSpPr/>
          <p:nvPr/>
        </p:nvSpPr>
        <p:spPr>
          <a:xfrm>
            <a:off x="3915727" y="3340792"/>
            <a:ext cx="90856" cy="89011"/>
          </a:xfrm>
          <a:custGeom>
            <a:avLst/>
            <a:gdLst/>
            <a:ahLst/>
            <a:cxnLst/>
            <a:rect l="l" t="t" r="r" b="b"/>
            <a:pathLst>
              <a:path w="2906" h="2847" extrusionOk="0">
                <a:moveTo>
                  <a:pt x="1457" y="681"/>
                </a:moveTo>
                <a:cubicBezTo>
                  <a:pt x="1555" y="681"/>
                  <a:pt x="1655" y="700"/>
                  <a:pt x="1750" y="739"/>
                </a:cubicBezTo>
                <a:cubicBezTo>
                  <a:pt x="2120" y="905"/>
                  <a:pt x="2298" y="1346"/>
                  <a:pt x="2131" y="1715"/>
                </a:cubicBezTo>
                <a:cubicBezTo>
                  <a:pt x="2007" y="2000"/>
                  <a:pt x="1728" y="2165"/>
                  <a:pt x="1441" y="2165"/>
                </a:cubicBezTo>
                <a:cubicBezTo>
                  <a:pt x="1345" y="2165"/>
                  <a:pt x="1248" y="2147"/>
                  <a:pt x="1155" y="2108"/>
                </a:cubicBezTo>
                <a:cubicBezTo>
                  <a:pt x="774" y="1941"/>
                  <a:pt x="607" y="1501"/>
                  <a:pt x="774" y="1132"/>
                </a:cubicBezTo>
                <a:cubicBezTo>
                  <a:pt x="890" y="846"/>
                  <a:pt x="1166" y="681"/>
                  <a:pt x="1457" y="681"/>
                </a:cubicBezTo>
                <a:close/>
                <a:moveTo>
                  <a:pt x="960" y="1"/>
                </a:moveTo>
                <a:cubicBezTo>
                  <a:pt x="937" y="1"/>
                  <a:pt x="915" y="4"/>
                  <a:pt x="893" y="12"/>
                </a:cubicBezTo>
                <a:cubicBezTo>
                  <a:pt x="798" y="48"/>
                  <a:pt x="750" y="167"/>
                  <a:pt x="786" y="262"/>
                </a:cubicBezTo>
                <a:lnTo>
                  <a:pt x="929" y="632"/>
                </a:lnTo>
                <a:cubicBezTo>
                  <a:pt x="834" y="691"/>
                  <a:pt x="738" y="774"/>
                  <a:pt x="667" y="870"/>
                </a:cubicBezTo>
                <a:lnTo>
                  <a:pt x="310" y="715"/>
                </a:lnTo>
                <a:cubicBezTo>
                  <a:pt x="286" y="706"/>
                  <a:pt x="261" y="701"/>
                  <a:pt x="236" y="701"/>
                </a:cubicBezTo>
                <a:cubicBezTo>
                  <a:pt x="160" y="701"/>
                  <a:pt x="87" y="742"/>
                  <a:pt x="60" y="822"/>
                </a:cubicBezTo>
                <a:cubicBezTo>
                  <a:pt x="12" y="917"/>
                  <a:pt x="60" y="1024"/>
                  <a:pt x="155" y="1072"/>
                </a:cubicBezTo>
                <a:lnTo>
                  <a:pt x="512" y="1227"/>
                </a:lnTo>
                <a:cubicBezTo>
                  <a:pt x="488" y="1346"/>
                  <a:pt x="488" y="1465"/>
                  <a:pt x="512" y="1584"/>
                </a:cubicBezTo>
                <a:lnTo>
                  <a:pt x="143" y="1727"/>
                </a:lnTo>
                <a:cubicBezTo>
                  <a:pt x="48" y="1763"/>
                  <a:pt x="0" y="1882"/>
                  <a:pt x="36" y="1977"/>
                </a:cubicBezTo>
                <a:cubicBezTo>
                  <a:pt x="62" y="2056"/>
                  <a:pt x="134" y="2103"/>
                  <a:pt x="208" y="2103"/>
                </a:cubicBezTo>
                <a:cubicBezTo>
                  <a:pt x="234" y="2103"/>
                  <a:pt x="261" y="2097"/>
                  <a:pt x="286" y="2084"/>
                </a:cubicBezTo>
                <a:lnTo>
                  <a:pt x="655" y="1941"/>
                </a:lnTo>
                <a:cubicBezTo>
                  <a:pt x="715" y="2048"/>
                  <a:pt x="798" y="2132"/>
                  <a:pt x="905" y="2203"/>
                </a:cubicBezTo>
                <a:lnTo>
                  <a:pt x="738" y="2560"/>
                </a:lnTo>
                <a:cubicBezTo>
                  <a:pt x="703" y="2656"/>
                  <a:pt x="750" y="2775"/>
                  <a:pt x="846" y="2810"/>
                </a:cubicBezTo>
                <a:cubicBezTo>
                  <a:pt x="871" y="2823"/>
                  <a:pt x="898" y="2829"/>
                  <a:pt x="925" y="2829"/>
                </a:cubicBezTo>
                <a:cubicBezTo>
                  <a:pt x="999" y="2829"/>
                  <a:pt x="1069" y="2785"/>
                  <a:pt x="1096" y="2715"/>
                </a:cubicBezTo>
                <a:lnTo>
                  <a:pt x="1250" y="2358"/>
                </a:lnTo>
                <a:cubicBezTo>
                  <a:pt x="1310" y="2370"/>
                  <a:pt x="1369" y="2376"/>
                  <a:pt x="1429" y="2376"/>
                </a:cubicBezTo>
                <a:cubicBezTo>
                  <a:pt x="1489" y="2376"/>
                  <a:pt x="1548" y="2370"/>
                  <a:pt x="1608" y="2358"/>
                </a:cubicBezTo>
                <a:lnTo>
                  <a:pt x="1750" y="2727"/>
                </a:lnTo>
                <a:cubicBezTo>
                  <a:pt x="1787" y="2801"/>
                  <a:pt x="1860" y="2846"/>
                  <a:pt x="1935" y="2846"/>
                </a:cubicBezTo>
                <a:cubicBezTo>
                  <a:pt x="1957" y="2846"/>
                  <a:pt x="1979" y="2842"/>
                  <a:pt x="2000" y="2834"/>
                </a:cubicBezTo>
                <a:cubicBezTo>
                  <a:pt x="2108" y="2798"/>
                  <a:pt x="2155" y="2679"/>
                  <a:pt x="2120" y="2584"/>
                </a:cubicBezTo>
                <a:lnTo>
                  <a:pt x="1977" y="2215"/>
                </a:lnTo>
                <a:cubicBezTo>
                  <a:pt x="2072" y="2156"/>
                  <a:pt x="2155" y="2072"/>
                  <a:pt x="2227" y="1977"/>
                </a:cubicBezTo>
                <a:lnTo>
                  <a:pt x="2584" y="2132"/>
                </a:lnTo>
                <a:cubicBezTo>
                  <a:pt x="2608" y="2141"/>
                  <a:pt x="2633" y="2145"/>
                  <a:pt x="2658" y="2145"/>
                </a:cubicBezTo>
                <a:cubicBezTo>
                  <a:pt x="2734" y="2145"/>
                  <a:pt x="2810" y="2105"/>
                  <a:pt x="2846" y="2025"/>
                </a:cubicBezTo>
                <a:cubicBezTo>
                  <a:pt x="2882" y="1929"/>
                  <a:pt x="2834" y="1822"/>
                  <a:pt x="2739" y="1775"/>
                </a:cubicBezTo>
                <a:lnTo>
                  <a:pt x="2381" y="1620"/>
                </a:lnTo>
                <a:cubicBezTo>
                  <a:pt x="2405" y="1501"/>
                  <a:pt x="2405" y="1382"/>
                  <a:pt x="2393" y="1263"/>
                </a:cubicBezTo>
                <a:lnTo>
                  <a:pt x="2751" y="1120"/>
                </a:lnTo>
                <a:cubicBezTo>
                  <a:pt x="2858" y="1084"/>
                  <a:pt x="2905" y="965"/>
                  <a:pt x="2858" y="870"/>
                </a:cubicBezTo>
                <a:cubicBezTo>
                  <a:pt x="2831" y="791"/>
                  <a:pt x="2766" y="744"/>
                  <a:pt x="2691" y="744"/>
                </a:cubicBezTo>
                <a:cubicBezTo>
                  <a:pt x="2664" y="744"/>
                  <a:pt x="2636" y="750"/>
                  <a:pt x="2608" y="763"/>
                </a:cubicBezTo>
                <a:lnTo>
                  <a:pt x="2251" y="905"/>
                </a:lnTo>
                <a:cubicBezTo>
                  <a:pt x="2179" y="798"/>
                  <a:pt x="2096" y="715"/>
                  <a:pt x="2000" y="643"/>
                </a:cubicBezTo>
                <a:lnTo>
                  <a:pt x="2155" y="286"/>
                </a:lnTo>
                <a:cubicBezTo>
                  <a:pt x="2203" y="191"/>
                  <a:pt x="2155" y="72"/>
                  <a:pt x="2060" y="36"/>
                </a:cubicBezTo>
                <a:cubicBezTo>
                  <a:pt x="2031" y="23"/>
                  <a:pt x="2003" y="18"/>
                  <a:pt x="1975" y="18"/>
                </a:cubicBezTo>
                <a:cubicBezTo>
                  <a:pt x="1900" y="18"/>
                  <a:pt x="1833" y="62"/>
                  <a:pt x="1798" y="131"/>
                </a:cubicBezTo>
                <a:lnTo>
                  <a:pt x="1643" y="489"/>
                </a:lnTo>
                <a:cubicBezTo>
                  <a:pt x="1584" y="477"/>
                  <a:pt x="1524" y="471"/>
                  <a:pt x="1465" y="471"/>
                </a:cubicBezTo>
                <a:cubicBezTo>
                  <a:pt x="1405" y="471"/>
                  <a:pt x="1346" y="477"/>
                  <a:pt x="1286" y="489"/>
                </a:cubicBezTo>
                <a:lnTo>
                  <a:pt x="1143" y="120"/>
                </a:lnTo>
                <a:cubicBezTo>
                  <a:pt x="1116" y="46"/>
                  <a:pt x="1038" y="1"/>
                  <a:pt x="960" y="1"/>
                </a:cubicBez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39" name="Google Shape;85;p15">
            <a:extLst>
              <a:ext uri="{FF2B5EF4-FFF2-40B4-BE49-F238E27FC236}">
                <a16:creationId xmlns:a16="http://schemas.microsoft.com/office/drawing/2014/main" id="{00451D8F-BF81-3942-A611-236F10A67C35}"/>
              </a:ext>
            </a:extLst>
          </p:cNvPr>
          <p:cNvGrpSpPr/>
          <p:nvPr/>
        </p:nvGrpSpPr>
        <p:grpSpPr>
          <a:xfrm>
            <a:off x="9134715" y="5197043"/>
            <a:ext cx="2079971" cy="979046"/>
            <a:chOff x="933838" y="532900"/>
            <a:chExt cx="2079971" cy="979046"/>
          </a:xfrm>
        </p:grpSpPr>
        <p:sp>
          <p:nvSpPr>
            <p:cNvPr id="140" name="Google Shape;86;p15">
              <a:extLst>
                <a:ext uri="{FF2B5EF4-FFF2-40B4-BE49-F238E27FC236}">
                  <a16:creationId xmlns:a16="http://schemas.microsoft.com/office/drawing/2014/main" id="{CF2116B7-69FB-DF44-8F01-D39C64CEA1F4}"/>
                </a:ext>
              </a:extLst>
            </p:cNvPr>
            <p:cNvSpPr/>
            <p:nvPr/>
          </p:nvSpPr>
          <p:spPr>
            <a:xfrm>
              <a:off x="1033115" y="55102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33544" y="1"/>
                  </a:moveTo>
                  <a:cubicBezTo>
                    <a:pt x="33507" y="1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8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6"/>
                    <a:pt x="4322" y="25124"/>
                  </a:cubicBezTo>
                  <a:lnTo>
                    <a:pt x="34231" y="24136"/>
                  </a:lnTo>
                  <a:cubicBezTo>
                    <a:pt x="36207" y="24077"/>
                    <a:pt x="37767" y="22434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26"/>
                  </a:lnTo>
                  <a:cubicBezTo>
                    <a:pt x="43004" y="16325"/>
                    <a:pt x="43026" y="16325"/>
                    <a:pt x="43049" y="16325"/>
                  </a:cubicBezTo>
                  <a:cubicBezTo>
                    <a:pt x="43772" y="16325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9"/>
                    <a:pt x="48078" y="18957"/>
                  </a:cubicBezTo>
                  <a:cubicBezTo>
                    <a:pt x="50162" y="18886"/>
                    <a:pt x="51793" y="17159"/>
                    <a:pt x="51721" y="15099"/>
                  </a:cubicBezTo>
                  <a:cubicBezTo>
                    <a:pt x="51663" y="13077"/>
                    <a:pt x="49974" y="11490"/>
                    <a:pt x="47940" y="11490"/>
                  </a:cubicBezTo>
                  <a:cubicBezTo>
                    <a:pt x="47903" y="11490"/>
                    <a:pt x="47865" y="11491"/>
                    <a:pt x="47828" y="11492"/>
                  </a:cubicBezTo>
                  <a:cubicBezTo>
                    <a:pt x="46459" y="11539"/>
                    <a:pt x="45292" y="12301"/>
                    <a:pt x="44661" y="13397"/>
                  </a:cubicBezTo>
                  <a:cubicBezTo>
                    <a:pt x="44327" y="14004"/>
                    <a:pt x="43673" y="14433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7"/>
                    <a:pt x="39511" y="14577"/>
                  </a:cubicBezTo>
                  <a:cubicBezTo>
                    <a:pt x="38397" y="14577"/>
                    <a:pt x="37480" y="13697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1"/>
                    <a:pt x="33544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2" name="Google Shape;87;p15">
              <a:extLst>
                <a:ext uri="{FF2B5EF4-FFF2-40B4-BE49-F238E27FC236}">
                  <a16:creationId xmlns:a16="http://schemas.microsoft.com/office/drawing/2014/main" id="{F0C6E9E7-42EB-DD4A-997D-CB3946EAE4FC}"/>
                </a:ext>
              </a:extLst>
            </p:cNvPr>
            <p:cNvSpPr/>
            <p:nvPr/>
          </p:nvSpPr>
          <p:spPr>
            <a:xfrm>
              <a:off x="933838" y="78889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80"/>
                    <a:pt x="1" y="3001"/>
                  </a:cubicBezTo>
                  <a:cubicBezTo>
                    <a:pt x="1" y="4668"/>
                    <a:pt x="1346" y="6014"/>
                    <a:pt x="3001" y="6014"/>
                  </a:cubicBezTo>
                  <a:lnTo>
                    <a:pt x="4644" y="6014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3" name="Google Shape;88;p15">
              <a:extLst>
                <a:ext uri="{FF2B5EF4-FFF2-40B4-BE49-F238E27FC236}">
                  <a16:creationId xmlns:a16="http://schemas.microsoft.com/office/drawing/2014/main" id="{3A6F89C2-1F8C-D242-920B-818B37E097AD}"/>
                </a:ext>
              </a:extLst>
            </p:cNvPr>
            <p:cNvSpPr/>
            <p:nvPr/>
          </p:nvSpPr>
          <p:spPr>
            <a:xfrm>
              <a:off x="1071816" y="532900"/>
              <a:ext cx="1939277" cy="923862"/>
            </a:xfrm>
            <a:custGeom>
              <a:avLst/>
              <a:gdLst/>
              <a:ahLst/>
              <a:cxnLst/>
              <a:rect l="l" t="t" r="r" b="b"/>
              <a:pathLst>
                <a:path w="50710" h="24158" extrusionOk="0">
                  <a:moveTo>
                    <a:pt x="3549" y="0"/>
                  </a:moveTo>
                  <a:cubicBezTo>
                    <a:pt x="1584" y="0"/>
                    <a:pt x="1" y="1595"/>
                    <a:pt x="1" y="3560"/>
                  </a:cubicBezTo>
                  <a:lnTo>
                    <a:pt x="1" y="20610"/>
                  </a:lnTo>
                  <a:cubicBezTo>
                    <a:pt x="1" y="22562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2"/>
                    <a:pt x="36684" y="20610"/>
                  </a:cubicBezTo>
                  <a:lnTo>
                    <a:pt x="36684" y="18669"/>
                  </a:lnTo>
                  <a:cubicBezTo>
                    <a:pt x="36684" y="17550"/>
                    <a:pt x="37600" y="16633"/>
                    <a:pt x="38720" y="16633"/>
                  </a:cubicBezTo>
                  <a:lnTo>
                    <a:pt x="42030" y="16633"/>
                  </a:lnTo>
                  <a:cubicBezTo>
                    <a:pt x="42780" y="16633"/>
                    <a:pt x="43435" y="17038"/>
                    <a:pt x="43792" y="17633"/>
                  </a:cubicBezTo>
                  <a:cubicBezTo>
                    <a:pt x="44447" y="18705"/>
                    <a:pt x="45625" y="19431"/>
                    <a:pt x="46983" y="19431"/>
                  </a:cubicBezTo>
                  <a:cubicBezTo>
                    <a:pt x="49042" y="19431"/>
                    <a:pt x="50709" y="17752"/>
                    <a:pt x="50709" y="15692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2"/>
                    <a:pt x="43792" y="13764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28"/>
                  </a:cubicBezTo>
                  <a:lnTo>
                    <a:pt x="36684" y="3560"/>
                  </a:lnTo>
                  <a:cubicBezTo>
                    <a:pt x="36684" y="1595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4" name="Google Shape;89;p15">
              <a:extLst>
                <a:ext uri="{FF2B5EF4-FFF2-40B4-BE49-F238E27FC236}">
                  <a16:creationId xmlns:a16="http://schemas.microsoft.com/office/drawing/2014/main" id="{B18D1CAD-7641-6A49-9C1F-22809FEB7EF0}"/>
                </a:ext>
              </a:extLst>
            </p:cNvPr>
            <p:cNvSpPr/>
            <p:nvPr/>
          </p:nvSpPr>
          <p:spPr>
            <a:xfrm>
              <a:off x="2752419" y="1016894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70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70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9" name="Google Shape;90;p15">
              <a:extLst>
                <a:ext uri="{FF2B5EF4-FFF2-40B4-BE49-F238E27FC236}">
                  <a16:creationId xmlns:a16="http://schemas.microsoft.com/office/drawing/2014/main" id="{AE3C2F17-B34B-C24D-8C95-B22EBF507B2E}"/>
                </a:ext>
              </a:extLst>
            </p:cNvPr>
            <p:cNvSpPr/>
            <p:nvPr/>
          </p:nvSpPr>
          <p:spPr>
            <a:xfrm>
              <a:off x="935214" y="56279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2168" y="1"/>
                    <a:pt x="1417" y="346"/>
                    <a:pt x="882" y="882"/>
                  </a:cubicBezTo>
                  <a:cubicBezTo>
                    <a:pt x="334" y="1429"/>
                    <a:pt x="1" y="2180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1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6"/>
                  </a:cubicBezTo>
                  <a:cubicBezTo>
                    <a:pt x="41815" y="1168"/>
                    <a:pt x="40541" y="1"/>
                    <a:pt x="39006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0" name="Google Shape;91;p15">
              <a:extLst>
                <a:ext uri="{FF2B5EF4-FFF2-40B4-BE49-F238E27FC236}">
                  <a16:creationId xmlns:a16="http://schemas.microsoft.com/office/drawing/2014/main" id="{08BF7F91-A008-D949-AB2B-67712BCE8CA4}"/>
                </a:ext>
              </a:extLst>
            </p:cNvPr>
            <p:cNvSpPr/>
            <p:nvPr/>
          </p:nvSpPr>
          <p:spPr>
            <a:xfrm>
              <a:off x="935214" y="532909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2168" y="0"/>
                    <a:pt x="1417" y="334"/>
                    <a:pt x="882" y="881"/>
                  </a:cubicBezTo>
                  <a:cubicBezTo>
                    <a:pt x="334" y="1417"/>
                    <a:pt x="1" y="2167"/>
                    <a:pt x="1" y="3001"/>
                  </a:cubicBezTo>
                  <a:lnTo>
                    <a:pt x="1" y="9013"/>
                  </a:lnTo>
                  <a:cubicBezTo>
                    <a:pt x="1" y="8192"/>
                    <a:pt x="334" y="7430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01"/>
                  </a:cubicBezTo>
                  <a:cubicBezTo>
                    <a:pt x="42006" y="1346"/>
                    <a:pt x="40660" y="0"/>
                    <a:pt x="39006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1" name="Google Shape;92;p15">
              <a:extLst>
                <a:ext uri="{FF2B5EF4-FFF2-40B4-BE49-F238E27FC236}">
                  <a16:creationId xmlns:a16="http://schemas.microsoft.com/office/drawing/2014/main" id="{0DFA1FE3-6101-3E40-91B0-A51A2C8D2957}"/>
                </a:ext>
              </a:extLst>
            </p:cNvPr>
            <p:cNvSpPr txBox="1"/>
            <p:nvPr/>
          </p:nvSpPr>
          <p:spPr>
            <a:xfrm>
              <a:off x="1081171" y="857225"/>
              <a:ext cx="1499157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Implementación</a:t>
              </a: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compra</a:t>
              </a: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pública</a:t>
              </a: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innovadora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" name="Google Shape;93;p15">
              <a:extLst>
                <a:ext uri="{FF2B5EF4-FFF2-40B4-BE49-F238E27FC236}">
                  <a16:creationId xmlns:a16="http://schemas.microsoft.com/office/drawing/2014/main" id="{BF0ACEBC-3B8E-FB44-A532-2954947D9BE2}"/>
                </a:ext>
              </a:extLst>
            </p:cNvPr>
            <p:cNvSpPr txBox="1"/>
            <p:nvPr/>
          </p:nvSpPr>
          <p:spPr>
            <a:xfrm>
              <a:off x="1071825" y="532900"/>
              <a:ext cx="1469700" cy="2559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3" name="Google Shape;85;p15">
            <a:extLst>
              <a:ext uri="{FF2B5EF4-FFF2-40B4-BE49-F238E27FC236}">
                <a16:creationId xmlns:a16="http://schemas.microsoft.com/office/drawing/2014/main" id="{D78E6CC2-407A-4549-830D-255771BB0625}"/>
              </a:ext>
            </a:extLst>
          </p:cNvPr>
          <p:cNvGrpSpPr/>
          <p:nvPr/>
        </p:nvGrpSpPr>
        <p:grpSpPr>
          <a:xfrm>
            <a:off x="6995431" y="5617011"/>
            <a:ext cx="2079971" cy="979046"/>
            <a:chOff x="933838" y="532900"/>
            <a:chExt cx="2079971" cy="979046"/>
          </a:xfrm>
        </p:grpSpPr>
        <p:sp>
          <p:nvSpPr>
            <p:cNvPr id="164" name="Google Shape;86;p15">
              <a:extLst>
                <a:ext uri="{FF2B5EF4-FFF2-40B4-BE49-F238E27FC236}">
                  <a16:creationId xmlns:a16="http://schemas.microsoft.com/office/drawing/2014/main" id="{C59F5883-266E-FA4F-B274-BF8D5829451D}"/>
                </a:ext>
              </a:extLst>
            </p:cNvPr>
            <p:cNvSpPr/>
            <p:nvPr/>
          </p:nvSpPr>
          <p:spPr>
            <a:xfrm>
              <a:off x="1033115" y="55102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33544" y="1"/>
                  </a:moveTo>
                  <a:cubicBezTo>
                    <a:pt x="33507" y="1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8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6"/>
                    <a:pt x="4322" y="25124"/>
                  </a:cubicBezTo>
                  <a:lnTo>
                    <a:pt x="34231" y="24136"/>
                  </a:lnTo>
                  <a:cubicBezTo>
                    <a:pt x="36207" y="24077"/>
                    <a:pt x="37767" y="22434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26"/>
                  </a:lnTo>
                  <a:cubicBezTo>
                    <a:pt x="43004" y="16325"/>
                    <a:pt x="43026" y="16325"/>
                    <a:pt x="43049" y="16325"/>
                  </a:cubicBezTo>
                  <a:cubicBezTo>
                    <a:pt x="43772" y="16325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9"/>
                    <a:pt x="48078" y="18957"/>
                  </a:cubicBezTo>
                  <a:cubicBezTo>
                    <a:pt x="50162" y="18886"/>
                    <a:pt x="51793" y="17159"/>
                    <a:pt x="51721" y="15099"/>
                  </a:cubicBezTo>
                  <a:cubicBezTo>
                    <a:pt x="51663" y="13077"/>
                    <a:pt x="49974" y="11490"/>
                    <a:pt x="47940" y="11490"/>
                  </a:cubicBezTo>
                  <a:cubicBezTo>
                    <a:pt x="47903" y="11490"/>
                    <a:pt x="47865" y="11491"/>
                    <a:pt x="47828" y="11492"/>
                  </a:cubicBezTo>
                  <a:cubicBezTo>
                    <a:pt x="46459" y="11539"/>
                    <a:pt x="45292" y="12301"/>
                    <a:pt x="44661" y="13397"/>
                  </a:cubicBezTo>
                  <a:cubicBezTo>
                    <a:pt x="44327" y="14004"/>
                    <a:pt x="43673" y="14433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7"/>
                    <a:pt x="39511" y="14577"/>
                  </a:cubicBezTo>
                  <a:cubicBezTo>
                    <a:pt x="38397" y="14577"/>
                    <a:pt x="37480" y="13697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1"/>
                    <a:pt x="33544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5" name="Google Shape;87;p15">
              <a:extLst>
                <a:ext uri="{FF2B5EF4-FFF2-40B4-BE49-F238E27FC236}">
                  <a16:creationId xmlns:a16="http://schemas.microsoft.com/office/drawing/2014/main" id="{D1CCBB17-A848-C144-9C47-83F78CEB06D2}"/>
                </a:ext>
              </a:extLst>
            </p:cNvPr>
            <p:cNvSpPr/>
            <p:nvPr/>
          </p:nvSpPr>
          <p:spPr>
            <a:xfrm>
              <a:off x="933838" y="78889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80"/>
                    <a:pt x="1" y="3001"/>
                  </a:cubicBezTo>
                  <a:cubicBezTo>
                    <a:pt x="1" y="4668"/>
                    <a:pt x="1346" y="6014"/>
                    <a:pt x="3001" y="6014"/>
                  </a:cubicBezTo>
                  <a:lnTo>
                    <a:pt x="4644" y="6014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6" name="Google Shape;88;p15">
              <a:extLst>
                <a:ext uri="{FF2B5EF4-FFF2-40B4-BE49-F238E27FC236}">
                  <a16:creationId xmlns:a16="http://schemas.microsoft.com/office/drawing/2014/main" id="{B197DDA8-91A8-C442-8DC2-F253E317CE48}"/>
                </a:ext>
              </a:extLst>
            </p:cNvPr>
            <p:cNvSpPr/>
            <p:nvPr/>
          </p:nvSpPr>
          <p:spPr>
            <a:xfrm>
              <a:off x="1071816" y="532900"/>
              <a:ext cx="1939277" cy="923862"/>
            </a:xfrm>
            <a:custGeom>
              <a:avLst/>
              <a:gdLst/>
              <a:ahLst/>
              <a:cxnLst/>
              <a:rect l="l" t="t" r="r" b="b"/>
              <a:pathLst>
                <a:path w="50710" h="24158" extrusionOk="0">
                  <a:moveTo>
                    <a:pt x="3549" y="0"/>
                  </a:moveTo>
                  <a:cubicBezTo>
                    <a:pt x="1584" y="0"/>
                    <a:pt x="1" y="1595"/>
                    <a:pt x="1" y="3560"/>
                  </a:cubicBezTo>
                  <a:lnTo>
                    <a:pt x="1" y="20610"/>
                  </a:lnTo>
                  <a:cubicBezTo>
                    <a:pt x="1" y="22562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2"/>
                    <a:pt x="36684" y="20610"/>
                  </a:cubicBezTo>
                  <a:lnTo>
                    <a:pt x="36684" y="18669"/>
                  </a:lnTo>
                  <a:cubicBezTo>
                    <a:pt x="36684" y="17550"/>
                    <a:pt x="37600" y="16633"/>
                    <a:pt x="38720" y="16633"/>
                  </a:cubicBezTo>
                  <a:lnTo>
                    <a:pt x="42030" y="16633"/>
                  </a:lnTo>
                  <a:cubicBezTo>
                    <a:pt x="42780" y="16633"/>
                    <a:pt x="43435" y="17038"/>
                    <a:pt x="43792" y="17633"/>
                  </a:cubicBezTo>
                  <a:cubicBezTo>
                    <a:pt x="44447" y="18705"/>
                    <a:pt x="45625" y="19431"/>
                    <a:pt x="46983" y="19431"/>
                  </a:cubicBezTo>
                  <a:cubicBezTo>
                    <a:pt x="49042" y="19431"/>
                    <a:pt x="50709" y="17752"/>
                    <a:pt x="50709" y="15692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2"/>
                    <a:pt x="43792" y="13764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28"/>
                  </a:cubicBezTo>
                  <a:lnTo>
                    <a:pt x="36684" y="3560"/>
                  </a:lnTo>
                  <a:cubicBezTo>
                    <a:pt x="36684" y="1595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7" name="Google Shape;89;p15">
              <a:extLst>
                <a:ext uri="{FF2B5EF4-FFF2-40B4-BE49-F238E27FC236}">
                  <a16:creationId xmlns:a16="http://schemas.microsoft.com/office/drawing/2014/main" id="{5CCE05DB-5A6D-6E40-ACD0-84F182A1216B}"/>
                </a:ext>
              </a:extLst>
            </p:cNvPr>
            <p:cNvSpPr/>
            <p:nvPr/>
          </p:nvSpPr>
          <p:spPr>
            <a:xfrm>
              <a:off x="2752419" y="1016894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70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70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8" name="Google Shape;90;p15">
              <a:extLst>
                <a:ext uri="{FF2B5EF4-FFF2-40B4-BE49-F238E27FC236}">
                  <a16:creationId xmlns:a16="http://schemas.microsoft.com/office/drawing/2014/main" id="{773D0B3C-BAEA-B94B-9F4E-87D5355271D8}"/>
                </a:ext>
              </a:extLst>
            </p:cNvPr>
            <p:cNvSpPr/>
            <p:nvPr/>
          </p:nvSpPr>
          <p:spPr>
            <a:xfrm>
              <a:off x="935214" y="56279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2168" y="1"/>
                    <a:pt x="1417" y="346"/>
                    <a:pt x="882" y="882"/>
                  </a:cubicBezTo>
                  <a:cubicBezTo>
                    <a:pt x="334" y="1429"/>
                    <a:pt x="1" y="2180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1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6"/>
                  </a:cubicBezTo>
                  <a:cubicBezTo>
                    <a:pt x="41815" y="1168"/>
                    <a:pt x="40541" y="1"/>
                    <a:pt x="39006" y="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5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9" name="Google Shape;91;p15">
              <a:extLst>
                <a:ext uri="{FF2B5EF4-FFF2-40B4-BE49-F238E27FC236}">
                  <a16:creationId xmlns:a16="http://schemas.microsoft.com/office/drawing/2014/main" id="{E59BC5D8-B462-4D4A-9F49-0BC03A794888}"/>
                </a:ext>
              </a:extLst>
            </p:cNvPr>
            <p:cNvSpPr/>
            <p:nvPr/>
          </p:nvSpPr>
          <p:spPr>
            <a:xfrm>
              <a:off x="935214" y="532909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2168" y="0"/>
                    <a:pt x="1417" y="334"/>
                    <a:pt x="882" y="881"/>
                  </a:cubicBezTo>
                  <a:cubicBezTo>
                    <a:pt x="334" y="1417"/>
                    <a:pt x="1" y="2167"/>
                    <a:pt x="1" y="3001"/>
                  </a:cubicBezTo>
                  <a:lnTo>
                    <a:pt x="1" y="9013"/>
                  </a:lnTo>
                  <a:cubicBezTo>
                    <a:pt x="1" y="8192"/>
                    <a:pt x="334" y="7430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01"/>
                  </a:cubicBezTo>
                  <a:cubicBezTo>
                    <a:pt x="42006" y="1346"/>
                    <a:pt x="40660" y="0"/>
                    <a:pt x="39006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0" name="Google Shape;92;p15">
              <a:extLst>
                <a:ext uri="{FF2B5EF4-FFF2-40B4-BE49-F238E27FC236}">
                  <a16:creationId xmlns:a16="http://schemas.microsoft.com/office/drawing/2014/main" id="{AB76B958-D85A-0F4F-B457-86D40AC00582}"/>
                </a:ext>
              </a:extLst>
            </p:cNvPr>
            <p:cNvSpPr txBox="1"/>
            <p:nvPr/>
          </p:nvSpPr>
          <p:spPr>
            <a:xfrm>
              <a:off x="1081171" y="857225"/>
              <a:ext cx="1499157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Estandarización</a:t>
              </a: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del </a:t>
              </a:r>
              <a:r>
                <a:rPr lang="en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proceso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" name="Google Shape;93;p15">
              <a:extLst>
                <a:ext uri="{FF2B5EF4-FFF2-40B4-BE49-F238E27FC236}">
                  <a16:creationId xmlns:a16="http://schemas.microsoft.com/office/drawing/2014/main" id="{544EDA6B-3A49-E041-9893-89C5E95731B2}"/>
                </a:ext>
              </a:extLst>
            </p:cNvPr>
            <p:cNvSpPr txBox="1"/>
            <p:nvPr/>
          </p:nvSpPr>
          <p:spPr>
            <a:xfrm>
              <a:off x="1071825" y="532900"/>
              <a:ext cx="1469700" cy="2559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4886632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Placeholder 1">
            <a:extLst>
              <a:ext uri="{FF2B5EF4-FFF2-40B4-BE49-F238E27FC236}">
                <a16:creationId xmlns:a16="http://schemas.microsoft.com/office/drawing/2014/main" id="{328EEA0A-95D3-48BD-A507-933D59957A98}"/>
              </a:ext>
            </a:extLst>
          </p:cNvPr>
          <p:cNvSpPr txBox="1">
            <a:spLocks/>
          </p:cNvSpPr>
          <p:nvPr/>
        </p:nvSpPr>
        <p:spPr>
          <a:xfrm>
            <a:off x="-606519" y="225361"/>
            <a:ext cx="11192046" cy="1556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endParaRPr lang="es-CO" sz="2800" b="1" dirty="0">
              <a:solidFill>
                <a:srgbClr val="EB57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55D2624-07BA-424F-B762-71B2003A62C4}"/>
              </a:ext>
            </a:extLst>
          </p:cNvPr>
          <p:cNvSpPr txBox="1"/>
          <p:nvPr/>
        </p:nvSpPr>
        <p:spPr>
          <a:xfrm>
            <a:off x="576374" y="590323"/>
            <a:ext cx="6357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FF0000"/>
                </a:solidFill>
              </a:rPr>
              <a:t>AMBITO DE APLICACIÓN Y RESPONSABLES</a:t>
            </a:r>
          </a:p>
        </p:txBody>
      </p:sp>
      <p:grpSp>
        <p:nvGrpSpPr>
          <p:cNvPr id="42" name="Google Shape;457;p24"/>
          <p:cNvGrpSpPr/>
          <p:nvPr/>
        </p:nvGrpSpPr>
        <p:grpSpPr>
          <a:xfrm>
            <a:off x="482074" y="2095275"/>
            <a:ext cx="2521978" cy="1449344"/>
            <a:chOff x="668752" y="1507237"/>
            <a:chExt cx="2623236" cy="1507535"/>
          </a:xfrm>
        </p:grpSpPr>
        <p:sp>
          <p:nvSpPr>
            <p:cNvPr id="44" name="Google Shape;458;p24"/>
            <p:cNvSpPr/>
            <p:nvPr/>
          </p:nvSpPr>
          <p:spPr>
            <a:xfrm>
              <a:off x="668752" y="2060098"/>
              <a:ext cx="2539536" cy="954674"/>
            </a:xfrm>
            <a:prstGeom prst="roundRect">
              <a:avLst>
                <a:gd name="adj" fmla="val 675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S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Secretaría Jurídica Distrital</a:t>
              </a:r>
              <a:endParaRPr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" name="Google Shape;459;p24"/>
            <p:cNvSpPr/>
            <p:nvPr/>
          </p:nvSpPr>
          <p:spPr>
            <a:xfrm>
              <a:off x="1873413" y="1507237"/>
              <a:ext cx="767075" cy="767374"/>
            </a:xfrm>
            <a:custGeom>
              <a:avLst/>
              <a:gdLst/>
              <a:ahLst/>
              <a:cxnLst/>
              <a:rect l="l" t="t" r="r" b="b"/>
              <a:pathLst>
                <a:path w="30683" h="30695" extrusionOk="0">
                  <a:moveTo>
                    <a:pt x="15348" y="1"/>
                  </a:moveTo>
                  <a:cubicBezTo>
                    <a:pt x="6871" y="1"/>
                    <a:pt x="1" y="6871"/>
                    <a:pt x="1" y="15348"/>
                  </a:cubicBezTo>
                  <a:cubicBezTo>
                    <a:pt x="1" y="23825"/>
                    <a:pt x="6871" y="30695"/>
                    <a:pt x="15348" y="30695"/>
                  </a:cubicBezTo>
                  <a:cubicBezTo>
                    <a:pt x="23813" y="30695"/>
                    <a:pt x="30683" y="23825"/>
                    <a:pt x="30683" y="15348"/>
                  </a:cubicBezTo>
                  <a:cubicBezTo>
                    <a:pt x="30683" y="6871"/>
                    <a:pt x="23813" y="1"/>
                    <a:pt x="1534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63;p24"/>
            <p:cNvSpPr/>
            <p:nvPr/>
          </p:nvSpPr>
          <p:spPr>
            <a:xfrm rot="5400000">
              <a:off x="2964988" y="2447250"/>
              <a:ext cx="556500" cy="975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465;p24"/>
          <p:cNvGrpSpPr/>
          <p:nvPr/>
        </p:nvGrpSpPr>
        <p:grpSpPr>
          <a:xfrm>
            <a:off x="3209661" y="2124024"/>
            <a:ext cx="2531527" cy="2610401"/>
            <a:chOff x="2005889" y="2003921"/>
            <a:chExt cx="2531527" cy="2610401"/>
          </a:xfrm>
        </p:grpSpPr>
        <p:grpSp>
          <p:nvGrpSpPr>
            <p:cNvPr id="51" name="Google Shape;466;p24"/>
            <p:cNvGrpSpPr/>
            <p:nvPr/>
          </p:nvGrpSpPr>
          <p:grpSpPr>
            <a:xfrm>
              <a:off x="2005889" y="2003921"/>
              <a:ext cx="2531527" cy="1375943"/>
              <a:chOff x="2701233" y="1500713"/>
              <a:chExt cx="2633167" cy="1431187"/>
            </a:xfrm>
          </p:grpSpPr>
          <p:sp>
            <p:nvSpPr>
              <p:cNvPr id="53" name="Google Shape;467;p24"/>
              <p:cNvSpPr/>
              <p:nvPr/>
            </p:nvSpPr>
            <p:spPr>
              <a:xfrm>
                <a:off x="2701233" y="2060100"/>
                <a:ext cx="2549466" cy="871800"/>
              </a:xfrm>
              <a:prstGeom prst="roundRect">
                <a:avLst>
                  <a:gd name="adj" fmla="val 6755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 err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Entidades</a:t>
                </a:r>
                <a:r>
                  <a:rPr lang="en" sz="16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 y/u </a:t>
                </a:r>
                <a:r>
                  <a:rPr lang="en" sz="1600" dirty="0" err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organismos</a:t>
                </a:r>
                <a:r>
                  <a:rPr lang="en" sz="16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en" sz="1600" dirty="0" err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Distritales</a:t>
                </a:r>
                <a:endParaRPr sz="16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" name="Google Shape;468;p24"/>
              <p:cNvSpPr/>
              <p:nvPr/>
            </p:nvSpPr>
            <p:spPr>
              <a:xfrm>
                <a:off x="3932063" y="1500713"/>
                <a:ext cx="767075" cy="767375"/>
              </a:xfrm>
              <a:custGeom>
                <a:avLst/>
                <a:gdLst/>
                <a:ahLst/>
                <a:cxnLst/>
                <a:rect l="l" t="t" r="r" b="b"/>
                <a:pathLst>
                  <a:path w="30683" h="30695" extrusionOk="0">
                    <a:moveTo>
                      <a:pt x="15348" y="1"/>
                    </a:moveTo>
                    <a:cubicBezTo>
                      <a:pt x="6871" y="1"/>
                      <a:pt x="1" y="6871"/>
                      <a:pt x="1" y="15348"/>
                    </a:cubicBezTo>
                    <a:cubicBezTo>
                      <a:pt x="1" y="23825"/>
                      <a:pt x="6871" y="30695"/>
                      <a:pt x="15348" y="30695"/>
                    </a:cubicBezTo>
                    <a:cubicBezTo>
                      <a:pt x="23813" y="30695"/>
                      <a:pt x="30683" y="23825"/>
                      <a:pt x="30683" y="15348"/>
                    </a:cubicBezTo>
                    <a:cubicBezTo>
                      <a:pt x="30683" y="6871"/>
                      <a:pt x="23813" y="1"/>
                      <a:pt x="153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69;p24"/>
              <p:cNvSpPr/>
              <p:nvPr/>
            </p:nvSpPr>
            <p:spPr>
              <a:xfrm rot="5400000">
                <a:off x="5007400" y="2447250"/>
                <a:ext cx="556500" cy="975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" name="Google Shape;471;p24"/>
              <p:cNvGrpSpPr/>
              <p:nvPr/>
            </p:nvGrpSpPr>
            <p:grpSpPr>
              <a:xfrm>
                <a:off x="4118388" y="1683475"/>
                <a:ext cx="394425" cy="401850"/>
                <a:chOff x="7501800" y="3397913"/>
                <a:chExt cx="394425" cy="401850"/>
              </a:xfrm>
            </p:grpSpPr>
            <p:sp>
              <p:nvSpPr>
                <p:cNvPr id="58" name="Google Shape;472;p24"/>
                <p:cNvSpPr/>
                <p:nvPr/>
              </p:nvSpPr>
              <p:spPr>
                <a:xfrm>
                  <a:off x="7501800" y="3691688"/>
                  <a:ext cx="394425" cy="10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7" h="4323" extrusionOk="0">
                      <a:moveTo>
                        <a:pt x="298" y="1"/>
                      </a:moveTo>
                      <a:cubicBezTo>
                        <a:pt x="167" y="1"/>
                        <a:pt x="0" y="72"/>
                        <a:pt x="0" y="203"/>
                      </a:cubicBezTo>
                      <a:lnTo>
                        <a:pt x="0" y="4073"/>
                      </a:lnTo>
                      <a:cubicBezTo>
                        <a:pt x="0" y="4216"/>
                        <a:pt x="167" y="4323"/>
                        <a:pt x="298" y="4323"/>
                      </a:cubicBezTo>
                      <a:lnTo>
                        <a:pt x="15526" y="4323"/>
                      </a:lnTo>
                      <a:cubicBezTo>
                        <a:pt x="15657" y="4323"/>
                        <a:pt x="15776" y="4216"/>
                        <a:pt x="15776" y="4073"/>
                      </a:cubicBezTo>
                      <a:lnTo>
                        <a:pt x="15776" y="203"/>
                      </a:lnTo>
                      <a:cubicBezTo>
                        <a:pt x="15776" y="72"/>
                        <a:pt x="15657" y="1"/>
                        <a:pt x="15526" y="1"/>
                      </a:cubicBezTo>
                      <a:lnTo>
                        <a:pt x="14026" y="1"/>
                      </a:lnTo>
                      <a:cubicBezTo>
                        <a:pt x="13895" y="1"/>
                        <a:pt x="13847" y="72"/>
                        <a:pt x="13847" y="203"/>
                      </a:cubicBezTo>
                      <a:lnTo>
                        <a:pt x="13847" y="2382"/>
                      </a:lnTo>
                      <a:lnTo>
                        <a:pt x="2084" y="2382"/>
                      </a:lnTo>
                      <a:lnTo>
                        <a:pt x="2084" y="203"/>
                      </a:lnTo>
                      <a:cubicBezTo>
                        <a:pt x="2084" y="72"/>
                        <a:pt x="1929" y="1"/>
                        <a:pt x="17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473;p24"/>
                <p:cNvSpPr/>
                <p:nvPr/>
              </p:nvSpPr>
              <p:spPr>
                <a:xfrm>
                  <a:off x="7632175" y="3397913"/>
                  <a:ext cx="133975" cy="4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9" h="1930" extrusionOk="0">
                      <a:moveTo>
                        <a:pt x="346" y="0"/>
                      </a:moveTo>
                      <a:cubicBezTo>
                        <a:pt x="191" y="0"/>
                        <a:pt x="0" y="155"/>
                        <a:pt x="0" y="322"/>
                      </a:cubicBezTo>
                      <a:lnTo>
                        <a:pt x="0" y="1596"/>
                      </a:lnTo>
                      <a:cubicBezTo>
                        <a:pt x="0" y="1751"/>
                        <a:pt x="191" y="1929"/>
                        <a:pt x="346" y="1929"/>
                      </a:cubicBezTo>
                      <a:lnTo>
                        <a:pt x="5049" y="1929"/>
                      </a:lnTo>
                      <a:cubicBezTo>
                        <a:pt x="5203" y="1929"/>
                        <a:pt x="5358" y="1751"/>
                        <a:pt x="5358" y="1596"/>
                      </a:cubicBezTo>
                      <a:lnTo>
                        <a:pt x="5358" y="322"/>
                      </a:lnTo>
                      <a:cubicBezTo>
                        <a:pt x="5358" y="155"/>
                        <a:pt x="5203" y="0"/>
                        <a:pt x="5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474;p24"/>
                <p:cNvSpPr/>
                <p:nvPr/>
              </p:nvSpPr>
              <p:spPr>
                <a:xfrm>
                  <a:off x="7545850" y="3457438"/>
                  <a:ext cx="307500" cy="24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0" h="9975" extrusionOk="0">
                      <a:moveTo>
                        <a:pt x="3715" y="1"/>
                      </a:moveTo>
                      <a:cubicBezTo>
                        <a:pt x="3584" y="1"/>
                        <a:pt x="3453" y="60"/>
                        <a:pt x="3453" y="203"/>
                      </a:cubicBezTo>
                      <a:lnTo>
                        <a:pt x="3453" y="2822"/>
                      </a:lnTo>
                      <a:lnTo>
                        <a:pt x="703" y="2822"/>
                      </a:lnTo>
                      <a:cubicBezTo>
                        <a:pt x="274" y="2822"/>
                        <a:pt x="1" y="3144"/>
                        <a:pt x="215" y="3406"/>
                      </a:cubicBezTo>
                      <a:lnTo>
                        <a:pt x="2941" y="6597"/>
                      </a:lnTo>
                      <a:lnTo>
                        <a:pt x="5668" y="9787"/>
                      </a:lnTo>
                      <a:cubicBezTo>
                        <a:pt x="5775" y="9913"/>
                        <a:pt x="5963" y="9975"/>
                        <a:pt x="6152" y="9975"/>
                      </a:cubicBezTo>
                      <a:cubicBezTo>
                        <a:pt x="6341" y="9975"/>
                        <a:pt x="6531" y="9913"/>
                        <a:pt x="6644" y="9787"/>
                      </a:cubicBezTo>
                      <a:lnTo>
                        <a:pt x="9359" y="6597"/>
                      </a:lnTo>
                      <a:lnTo>
                        <a:pt x="12085" y="3406"/>
                      </a:lnTo>
                      <a:cubicBezTo>
                        <a:pt x="12300" y="3144"/>
                        <a:pt x="12026" y="2834"/>
                        <a:pt x="11597" y="2834"/>
                      </a:cubicBezTo>
                      <a:lnTo>
                        <a:pt x="8811" y="2834"/>
                      </a:lnTo>
                      <a:lnTo>
                        <a:pt x="8811" y="203"/>
                      </a:lnTo>
                      <a:cubicBezTo>
                        <a:pt x="8811" y="60"/>
                        <a:pt x="8633" y="1"/>
                        <a:pt x="85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2" name="Google Shape;475;p24"/>
            <p:cNvSpPr txBox="1"/>
            <p:nvPr/>
          </p:nvSpPr>
          <p:spPr>
            <a:xfrm>
              <a:off x="2470638" y="4184722"/>
              <a:ext cx="1798009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2" name="Google Shape;476;p24"/>
          <p:cNvGrpSpPr/>
          <p:nvPr/>
        </p:nvGrpSpPr>
        <p:grpSpPr>
          <a:xfrm>
            <a:off x="5999221" y="2146648"/>
            <a:ext cx="2383760" cy="2474056"/>
            <a:chOff x="4594107" y="2003921"/>
            <a:chExt cx="1891747" cy="2474056"/>
          </a:xfrm>
        </p:grpSpPr>
        <p:grpSp>
          <p:nvGrpSpPr>
            <p:cNvPr id="64" name="Google Shape;477;p24"/>
            <p:cNvGrpSpPr/>
            <p:nvPr/>
          </p:nvGrpSpPr>
          <p:grpSpPr>
            <a:xfrm>
              <a:off x="4594107" y="2003921"/>
              <a:ext cx="1891747" cy="1375943"/>
              <a:chOff x="5395313" y="1500713"/>
              <a:chExt cx="1967700" cy="1431187"/>
            </a:xfrm>
          </p:grpSpPr>
          <p:sp>
            <p:nvSpPr>
              <p:cNvPr id="66" name="Google Shape;478;p24"/>
              <p:cNvSpPr/>
              <p:nvPr/>
            </p:nvSpPr>
            <p:spPr>
              <a:xfrm>
                <a:off x="5409113" y="2060100"/>
                <a:ext cx="1870200" cy="871800"/>
              </a:xfrm>
              <a:prstGeom prst="roundRect">
                <a:avLst>
                  <a:gd name="adj" fmla="val 6755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 err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Comité</a:t>
                </a:r>
                <a:r>
                  <a:rPr lang="en" sz="12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en" sz="1200" dirty="0" err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Distrital</a:t>
                </a:r>
                <a:r>
                  <a:rPr lang="en" sz="12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 de </a:t>
                </a:r>
                <a:r>
                  <a:rPr lang="en" sz="1200" dirty="0" err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apoyo</a:t>
                </a:r>
                <a:r>
                  <a:rPr lang="en" sz="12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 a la </a:t>
                </a:r>
                <a:r>
                  <a:rPr lang="en" sz="1200" dirty="0" err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contratación</a:t>
                </a:r>
                <a:endParaRPr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0" name="Google Shape;479;p24"/>
              <p:cNvSpPr/>
              <p:nvPr/>
            </p:nvSpPr>
            <p:spPr>
              <a:xfrm>
                <a:off x="5960675" y="1500713"/>
                <a:ext cx="767075" cy="767375"/>
              </a:xfrm>
              <a:custGeom>
                <a:avLst/>
                <a:gdLst/>
                <a:ahLst/>
                <a:cxnLst/>
                <a:rect l="l" t="t" r="r" b="b"/>
                <a:pathLst>
                  <a:path w="30683" h="30695" extrusionOk="0">
                    <a:moveTo>
                      <a:pt x="15348" y="1"/>
                    </a:moveTo>
                    <a:cubicBezTo>
                      <a:pt x="6871" y="1"/>
                      <a:pt x="1" y="6871"/>
                      <a:pt x="1" y="15348"/>
                    </a:cubicBezTo>
                    <a:cubicBezTo>
                      <a:pt x="1" y="23825"/>
                      <a:pt x="6871" y="30695"/>
                      <a:pt x="15348" y="30695"/>
                    </a:cubicBezTo>
                    <a:cubicBezTo>
                      <a:pt x="23813" y="30695"/>
                      <a:pt x="30683" y="23825"/>
                      <a:pt x="30683" y="15348"/>
                    </a:cubicBezTo>
                    <a:cubicBezTo>
                      <a:pt x="30683" y="6871"/>
                      <a:pt x="23813" y="1"/>
                      <a:pt x="153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480;p24"/>
              <p:cNvSpPr/>
              <p:nvPr/>
            </p:nvSpPr>
            <p:spPr>
              <a:xfrm rot="5400000">
                <a:off x="7036013" y="2447250"/>
                <a:ext cx="556500" cy="975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81;p24"/>
              <p:cNvSpPr/>
              <p:nvPr/>
            </p:nvSpPr>
            <p:spPr>
              <a:xfrm rot="5400000">
                <a:off x="5165813" y="2447250"/>
                <a:ext cx="556500" cy="975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" name="Google Shape;486;p24"/>
            <p:cNvSpPr txBox="1"/>
            <p:nvPr/>
          </p:nvSpPr>
          <p:spPr>
            <a:xfrm>
              <a:off x="4710479" y="4048377"/>
              <a:ext cx="1591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solidFill>
                  <a:srgbClr val="434343"/>
                </a:solidFill>
                <a:latin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0" name="Google Shape;487;p24"/>
          <p:cNvGrpSpPr/>
          <p:nvPr/>
        </p:nvGrpSpPr>
        <p:grpSpPr>
          <a:xfrm>
            <a:off x="8949770" y="1980520"/>
            <a:ext cx="1891748" cy="2610401"/>
            <a:chOff x="6542542" y="2003921"/>
            <a:chExt cx="1891748" cy="2610401"/>
          </a:xfrm>
        </p:grpSpPr>
        <p:grpSp>
          <p:nvGrpSpPr>
            <p:cNvPr id="101" name="Google Shape;488;p24"/>
            <p:cNvGrpSpPr/>
            <p:nvPr/>
          </p:nvGrpSpPr>
          <p:grpSpPr>
            <a:xfrm>
              <a:off x="6542543" y="2003921"/>
              <a:ext cx="1891747" cy="1375944"/>
              <a:chOff x="7404288" y="1500713"/>
              <a:chExt cx="1967700" cy="1431188"/>
            </a:xfrm>
          </p:grpSpPr>
          <p:sp>
            <p:nvSpPr>
              <p:cNvPr id="104" name="Google Shape;489;p24"/>
              <p:cNvSpPr/>
              <p:nvPr/>
            </p:nvSpPr>
            <p:spPr>
              <a:xfrm>
                <a:off x="7418088" y="2060100"/>
                <a:ext cx="1870200" cy="871800"/>
              </a:xfrm>
              <a:prstGeom prst="roundRect">
                <a:avLst>
                  <a:gd name="adj" fmla="val 675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O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Servidores públicos y colaboradores</a:t>
                </a:r>
                <a:endParaRPr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6" name="Google Shape;490;p24"/>
              <p:cNvSpPr/>
              <p:nvPr/>
            </p:nvSpPr>
            <p:spPr>
              <a:xfrm>
                <a:off x="7969650" y="1500713"/>
                <a:ext cx="767075" cy="767375"/>
              </a:xfrm>
              <a:custGeom>
                <a:avLst/>
                <a:gdLst/>
                <a:ahLst/>
                <a:cxnLst/>
                <a:rect l="l" t="t" r="r" b="b"/>
                <a:pathLst>
                  <a:path w="30683" h="30695" extrusionOk="0">
                    <a:moveTo>
                      <a:pt x="15348" y="1"/>
                    </a:moveTo>
                    <a:cubicBezTo>
                      <a:pt x="6871" y="1"/>
                      <a:pt x="1" y="6871"/>
                      <a:pt x="1" y="15348"/>
                    </a:cubicBezTo>
                    <a:cubicBezTo>
                      <a:pt x="1" y="23825"/>
                      <a:pt x="6871" y="30695"/>
                      <a:pt x="15348" y="30695"/>
                    </a:cubicBezTo>
                    <a:cubicBezTo>
                      <a:pt x="23813" y="30695"/>
                      <a:pt x="30683" y="23825"/>
                      <a:pt x="30683" y="15348"/>
                    </a:cubicBezTo>
                    <a:cubicBezTo>
                      <a:pt x="30683" y="6871"/>
                      <a:pt x="23813" y="1"/>
                      <a:pt x="153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91;p24"/>
              <p:cNvSpPr/>
              <p:nvPr/>
            </p:nvSpPr>
            <p:spPr>
              <a:xfrm rot="5400000">
                <a:off x="9044988" y="2447250"/>
                <a:ext cx="556500" cy="97500"/>
              </a:xfrm>
              <a:prstGeom prst="triangle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492;p24"/>
              <p:cNvSpPr/>
              <p:nvPr/>
            </p:nvSpPr>
            <p:spPr>
              <a:xfrm rot="5400000">
                <a:off x="7174788" y="2447250"/>
                <a:ext cx="556500" cy="975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93;p24"/>
              <p:cNvSpPr/>
              <p:nvPr/>
            </p:nvSpPr>
            <p:spPr>
              <a:xfrm>
                <a:off x="8202413" y="1696725"/>
                <a:ext cx="301550" cy="375350"/>
              </a:xfrm>
              <a:custGeom>
                <a:avLst/>
                <a:gdLst/>
                <a:ahLst/>
                <a:cxnLst/>
                <a:rect l="l" t="t" r="r" b="b"/>
                <a:pathLst>
                  <a:path w="12062" h="15014" extrusionOk="0">
                    <a:moveTo>
                      <a:pt x="6025" y="1929"/>
                    </a:moveTo>
                    <a:cubicBezTo>
                      <a:pt x="7370" y="1929"/>
                      <a:pt x="8466" y="3024"/>
                      <a:pt x="8466" y="4382"/>
                    </a:cubicBezTo>
                    <a:lnTo>
                      <a:pt x="8466" y="6001"/>
                    </a:lnTo>
                    <a:lnTo>
                      <a:pt x="3584" y="6001"/>
                    </a:lnTo>
                    <a:lnTo>
                      <a:pt x="3584" y="4382"/>
                    </a:lnTo>
                    <a:cubicBezTo>
                      <a:pt x="3584" y="3024"/>
                      <a:pt x="4679" y="1929"/>
                      <a:pt x="6025" y="1929"/>
                    </a:cubicBezTo>
                    <a:close/>
                    <a:moveTo>
                      <a:pt x="6025" y="8608"/>
                    </a:moveTo>
                    <a:cubicBezTo>
                      <a:pt x="6608" y="8608"/>
                      <a:pt x="7084" y="9097"/>
                      <a:pt x="7084" y="9680"/>
                    </a:cubicBezTo>
                    <a:cubicBezTo>
                      <a:pt x="7084" y="10073"/>
                      <a:pt x="6882" y="10406"/>
                      <a:pt x="6584" y="10597"/>
                    </a:cubicBezTo>
                    <a:lnTo>
                      <a:pt x="6584" y="11418"/>
                    </a:lnTo>
                    <a:cubicBezTo>
                      <a:pt x="6584" y="11549"/>
                      <a:pt x="6477" y="11645"/>
                      <a:pt x="6358" y="11645"/>
                    </a:cubicBezTo>
                    <a:lnTo>
                      <a:pt x="5691" y="11645"/>
                    </a:lnTo>
                    <a:cubicBezTo>
                      <a:pt x="5572" y="11645"/>
                      <a:pt x="5477" y="11549"/>
                      <a:pt x="5477" y="11418"/>
                    </a:cubicBezTo>
                    <a:lnTo>
                      <a:pt x="5477" y="10597"/>
                    </a:lnTo>
                    <a:cubicBezTo>
                      <a:pt x="5168" y="10406"/>
                      <a:pt x="4965" y="10073"/>
                      <a:pt x="4965" y="9680"/>
                    </a:cubicBezTo>
                    <a:cubicBezTo>
                      <a:pt x="4965" y="9097"/>
                      <a:pt x="5441" y="8608"/>
                      <a:pt x="6025" y="8608"/>
                    </a:cubicBezTo>
                    <a:close/>
                    <a:moveTo>
                      <a:pt x="6025" y="0"/>
                    </a:moveTo>
                    <a:cubicBezTo>
                      <a:pt x="3632" y="0"/>
                      <a:pt x="1679" y="1965"/>
                      <a:pt x="1679" y="4382"/>
                    </a:cubicBezTo>
                    <a:lnTo>
                      <a:pt x="1679" y="6001"/>
                    </a:lnTo>
                    <a:lnTo>
                      <a:pt x="1322" y="6001"/>
                    </a:lnTo>
                    <a:cubicBezTo>
                      <a:pt x="584" y="6001"/>
                      <a:pt x="0" y="6596"/>
                      <a:pt x="0" y="7335"/>
                    </a:cubicBezTo>
                    <a:lnTo>
                      <a:pt x="0" y="13669"/>
                    </a:lnTo>
                    <a:cubicBezTo>
                      <a:pt x="0" y="14407"/>
                      <a:pt x="584" y="15014"/>
                      <a:pt x="1322" y="15014"/>
                    </a:cubicBezTo>
                    <a:lnTo>
                      <a:pt x="10740" y="15014"/>
                    </a:lnTo>
                    <a:cubicBezTo>
                      <a:pt x="11466" y="15014"/>
                      <a:pt x="12061" y="14407"/>
                      <a:pt x="12061" y="13669"/>
                    </a:cubicBezTo>
                    <a:lnTo>
                      <a:pt x="12061" y="7335"/>
                    </a:lnTo>
                    <a:cubicBezTo>
                      <a:pt x="12061" y="6596"/>
                      <a:pt x="11466" y="6001"/>
                      <a:pt x="10740" y="6001"/>
                    </a:cubicBezTo>
                    <a:lnTo>
                      <a:pt x="10382" y="6001"/>
                    </a:lnTo>
                    <a:lnTo>
                      <a:pt x="10382" y="4382"/>
                    </a:lnTo>
                    <a:cubicBezTo>
                      <a:pt x="10382" y="1965"/>
                      <a:pt x="8430" y="0"/>
                      <a:pt x="60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" name="Google Shape;494;p24"/>
            <p:cNvSpPr txBox="1"/>
            <p:nvPr/>
          </p:nvSpPr>
          <p:spPr>
            <a:xfrm>
              <a:off x="6542542" y="4184722"/>
              <a:ext cx="1798009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 dirty="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2" name="Google Shape;497;p28">
            <a:extLst>
              <a:ext uri="{FF2B5EF4-FFF2-40B4-BE49-F238E27FC236}">
                <a16:creationId xmlns:a16="http://schemas.microsoft.com/office/drawing/2014/main" id="{E20E7F08-E514-459D-88D1-7169280D73D1}"/>
              </a:ext>
            </a:extLst>
          </p:cNvPr>
          <p:cNvGrpSpPr/>
          <p:nvPr/>
        </p:nvGrpSpPr>
        <p:grpSpPr>
          <a:xfrm>
            <a:off x="1823981" y="2257108"/>
            <a:ext cx="369974" cy="369945"/>
            <a:chOff x="-40011050" y="3972375"/>
            <a:chExt cx="316650" cy="316625"/>
          </a:xfrm>
          <a:solidFill>
            <a:schemeClr val="bg2"/>
          </a:solidFill>
        </p:grpSpPr>
        <p:sp>
          <p:nvSpPr>
            <p:cNvPr id="113" name="Google Shape;498;p28">
              <a:extLst>
                <a:ext uri="{FF2B5EF4-FFF2-40B4-BE49-F238E27FC236}">
                  <a16:creationId xmlns:a16="http://schemas.microsoft.com/office/drawing/2014/main" id="{5D20BB58-2D9B-40B4-8C5B-C1018066F925}"/>
                </a:ext>
              </a:extLst>
            </p:cNvPr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4" name="Google Shape;499;p28">
              <a:extLst>
                <a:ext uri="{FF2B5EF4-FFF2-40B4-BE49-F238E27FC236}">
                  <a16:creationId xmlns:a16="http://schemas.microsoft.com/office/drawing/2014/main" id="{99B6F9F8-2444-4A32-A80E-E7126F52FE32}"/>
                </a:ext>
              </a:extLst>
            </p:cNvPr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46" name="Google Shape;474;p24">
            <a:extLst>
              <a:ext uri="{FF2B5EF4-FFF2-40B4-BE49-F238E27FC236}">
                <a16:creationId xmlns:a16="http://schemas.microsoft.com/office/drawing/2014/main" id="{BCEAB5FC-08F6-FE41-A9AA-E6C9FAFD9E3B}"/>
              </a:ext>
            </a:extLst>
          </p:cNvPr>
          <p:cNvSpPr/>
          <p:nvPr/>
        </p:nvSpPr>
        <p:spPr>
          <a:xfrm>
            <a:off x="6982301" y="2422070"/>
            <a:ext cx="295630" cy="239749"/>
          </a:xfrm>
          <a:custGeom>
            <a:avLst/>
            <a:gdLst/>
            <a:ahLst/>
            <a:cxnLst/>
            <a:rect l="l" t="t" r="r" b="b"/>
            <a:pathLst>
              <a:path w="12300" h="9975" extrusionOk="0">
                <a:moveTo>
                  <a:pt x="3715" y="1"/>
                </a:moveTo>
                <a:cubicBezTo>
                  <a:pt x="3584" y="1"/>
                  <a:pt x="3453" y="60"/>
                  <a:pt x="3453" y="203"/>
                </a:cubicBezTo>
                <a:lnTo>
                  <a:pt x="3453" y="2822"/>
                </a:lnTo>
                <a:lnTo>
                  <a:pt x="703" y="2822"/>
                </a:lnTo>
                <a:cubicBezTo>
                  <a:pt x="274" y="2822"/>
                  <a:pt x="1" y="3144"/>
                  <a:pt x="215" y="3406"/>
                </a:cubicBezTo>
                <a:lnTo>
                  <a:pt x="2941" y="6597"/>
                </a:lnTo>
                <a:lnTo>
                  <a:pt x="5668" y="9787"/>
                </a:lnTo>
                <a:cubicBezTo>
                  <a:pt x="5775" y="9913"/>
                  <a:pt x="5963" y="9975"/>
                  <a:pt x="6152" y="9975"/>
                </a:cubicBezTo>
                <a:cubicBezTo>
                  <a:pt x="6341" y="9975"/>
                  <a:pt x="6531" y="9913"/>
                  <a:pt x="6644" y="9787"/>
                </a:cubicBezTo>
                <a:lnTo>
                  <a:pt x="9359" y="6597"/>
                </a:lnTo>
                <a:lnTo>
                  <a:pt x="12085" y="3406"/>
                </a:lnTo>
                <a:cubicBezTo>
                  <a:pt x="12300" y="3144"/>
                  <a:pt x="12026" y="2834"/>
                  <a:pt x="11597" y="2834"/>
                </a:cubicBezTo>
                <a:lnTo>
                  <a:pt x="8811" y="2834"/>
                </a:lnTo>
                <a:lnTo>
                  <a:pt x="8811" y="203"/>
                </a:lnTo>
                <a:cubicBezTo>
                  <a:pt x="8811" y="60"/>
                  <a:pt x="8633" y="1"/>
                  <a:pt x="8502" y="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72;p24">
            <a:extLst>
              <a:ext uri="{FF2B5EF4-FFF2-40B4-BE49-F238E27FC236}">
                <a16:creationId xmlns:a16="http://schemas.microsoft.com/office/drawing/2014/main" id="{87D24A91-F00F-254A-9E6B-506010A613DE}"/>
              </a:ext>
            </a:extLst>
          </p:cNvPr>
          <p:cNvSpPr/>
          <p:nvPr/>
        </p:nvSpPr>
        <p:spPr>
          <a:xfrm>
            <a:off x="6958032" y="2566837"/>
            <a:ext cx="379200" cy="211674"/>
          </a:xfrm>
          <a:custGeom>
            <a:avLst/>
            <a:gdLst/>
            <a:ahLst/>
            <a:cxnLst/>
            <a:rect l="l" t="t" r="r" b="b"/>
            <a:pathLst>
              <a:path w="15777" h="4323" extrusionOk="0">
                <a:moveTo>
                  <a:pt x="298" y="1"/>
                </a:moveTo>
                <a:cubicBezTo>
                  <a:pt x="167" y="1"/>
                  <a:pt x="0" y="72"/>
                  <a:pt x="0" y="203"/>
                </a:cubicBezTo>
                <a:lnTo>
                  <a:pt x="0" y="4073"/>
                </a:lnTo>
                <a:cubicBezTo>
                  <a:pt x="0" y="4216"/>
                  <a:pt x="167" y="4323"/>
                  <a:pt x="298" y="4323"/>
                </a:cubicBezTo>
                <a:lnTo>
                  <a:pt x="15526" y="4323"/>
                </a:lnTo>
                <a:cubicBezTo>
                  <a:pt x="15657" y="4323"/>
                  <a:pt x="15776" y="4216"/>
                  <a:pt x="15776" y="4073"/>
                </a:cubicBezTo>
                <a:lnTo>
                  <a:pt x="15776" y="203"/>
                </a:lnTo>
                <a:cubicBezTo>
                  <a:pt x="15776" y="72"/>
                  <a:pt x="15657" y="1"/>
                  <a:pt x="15526" y="1"/>
                </a:cubicBezTo>
                <a:lnTo>
                  <a:pt x="14026" y="1"/>
                </a:lnTo>
                <a:cubicBezTo>
                  <a:pt x="13895" y="1"/>
                  <a:pt x="13847" y="72"/>
                  <a:pt x="13847" y="203"/>
                </a:cubicBezTo>
                <a:lnTo>
                  <a:pt x="13847" y="2382"/>
                </a:lnTo>
                <a:lnTo>
                  <a:pt x="2084" y="2382"/>
                </a:lnTo>
                <a:lnTo>
                  <a:pt x="2084" y="203"/>
                </a:lnTo>
                <a:cubicBezTo>
                  <a:pt x="2084" y="72"/>
                  <a:pt x="1929" y="1"/>
                  <a:pt x="1798" y="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/>
          <p:cNvSpPr txBox="1"/>
          <p:nvPr/>
        </p:nvSpPr>
        <p:spPr>
          <a:xfrm>
            <a:off x="3674410" y="4191104"/>
            <a:ext cx="586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/>
              <a:t>ARTICULACIÓN ODCLA </a:t>
            </a:r>
          </a:p>
        </p:txBody>
      </p:sp>
    </p:spTree>
    <p:extLst>
      <p:ext uri="{BB962C8B-B14F-4D97-AF65-F5344CB8AC3E}">
        <p14:creationId xmlns:p14="http://schemas.microsoft.com/office/powerpoint/2010/main" val="92196965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Placeholder 1">
            <a:extLst>
              <a:ext uri="{FF2B5EF4-FFF2-40B4-BE49-F238E27FC236}">
                <a16:creationId xmlns:a16="http://schemas.microsoft.com/office/drawing/2014/main" id="{328EEA0A-95D3-48BD-A507-933D59957A98}"/>
              </a:ext>
            </a:extLst>
          </p:cNvPr>
          <p:cNvSpPr txBox="1">
            <a:spLocks/>
          </p:cNvSpPr>
          <p:nvPr/>
        </p:nvSpPr>
        <p:spPr>
          <a:xfrm>
            <a:off x="-606519" y="225361"/>
            <a:ext cx="11192046" cy="1556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endParaRPr lang="es-CO" sz="2800" b="1" dirty="0">
              <a:solidFill>
                <a:srgbClr val="EB57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55D2624-07BA-424F-B762-71B2003A62C4}"/>
              </a:ext>
            </a:extLst>
          </p:cNvPr>
          <p:cNvSpPr txBox="1"/>
          <p:nvPr/>
        </p:nvSpPr>
        <p:spPr>
          <a:xfrm>
            <a:off x="456453" y="531479"/>
            <a:ext cx="8584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FF0000"/>
                </a:solidFill>
              </a:rPr>
              <a:t>PROMOCIÓN DEL USO DE MECANISMOS ALTERNATIVOS DE SOLUCIÓN DE CONFLICTOS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8D3CB7B-CE0A-8943-8DF0-C76798BA605C}"/>
              </a:ext>
            </a:extLst>
          </p:cNvPr>
          <p:cNvSpPr txBox="1"/>
          <p:nvPr/>
        </p:nvSpPr>
        <p:spPr>
          <a:xfrm>
            <a:off x="553327" y="1721992"/>
            <a:ext cx="1089770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060"/>
                </a:solidFill>
              </a:rPr>
              <a:t>Para alcanzar los objetivos de esta política, se requiere avanzar en las siguientes medidas: </a:t>
            </a:r>
          </a:p>
          <a:p>
            <a:pPr algn="ctr"/>
            <a:endParaRPr lang="es-CO" sz="20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b="1" u="sng" dirty="0"/>
              <a:t>Acudir</a:t>
            </a:r>
            <a:r>
              <a:rPr lang="es-CO" b="1" dirty="0"/>
              <a:t> </a:t>
            </a:r>
            <a:r>
              <a:rPr lang="es-CO" dirty="0"/>
              <a:t>a la solución de conflictos y/o controversias que se llegaren a suscitar entre organismos y/o entidades distritales.</a:t>
            </a:r>
          </a:p>
          <a:p>
            <a:pPr lvl="0"/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b="1" u="sng" dirty="0"/>
              <a:t>Promover</a:t>
            </a:r>
            <a:r>
              <a:rPr lang="es-CO" dirty="0"/>
              <a:t> el </a:t>
            </a:r>
            <a:r>
              <a:rPr lang="es-CO" b="1" dirty="0"/>
              <a:t>ARREGLO DIRECTO.</a:t>
            </a:r>
          </a:p>
          <a:p>
            <a:pPr lvl="0"/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b="1" u="sng" dirty="0"/>
              <a:t>Documentar </a:t>
            </a:r>
            <a:r>
              <a:rPr lang="es-CO" dirty="0"/>
              <a:t>las acciones que se generan para materializar este propósito y poder compartir a posteriori con las demás Entidades;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/>
              <a:t>Acometer </a:t>
            </a:r>
            <a:r>
              <a:rPr lang="es-CO" b="1" u="sng" dirty="0"/>
              <a:t>acciones </a:t>
            </a:r>
            <a:r>
              <a:rPr lang="es-CO" dirty="0"/>
              <a:t>para alcanzar logros en la aplicación de los </a:t>
            </a:r>
            <a:r>
              <a:rPr lang="es-CO" b="1" dirty="0"/>
              <a:t>MECANISMOS ALTERNATIVOS DE SOLUCIÓN DE CONFLICTOS (MASC),</a:t>
            </a:r>
            <a:r>
              <a:rPr lang="es-CO" dirty="0"/>
              <a:t> tales como </a:t>
            </a:r>
            <a:r>
              <a:rPr lang="es-CO" b="1" dirty="0"/>
              <a:t>la transacción, la mediación, la conciliación, la amigable composición y el arbitraje.</a:t>
            </a:r>
            <a:endParaRPr lang="es-CO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800" dirty="0">
              <a:solidFill>
                <a:srgbClr val="002060"/>
              </a:solidFill>
            </a:endParaRPr>
          </a:p>
          <a:p>
            <a:pPr algn="just"/>
            <a:endParaRPr lang="es-CO" sz="2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Ley 2220 de 2022 “POR MEDIO DE LA CUAL SE EXPIDE EL ESTATUTO DE CONCILIACIÓN Y SE DICTAN OTRAS DISPOSICIONES”, vigente a partir del 30 de diciembre de 2022.</a:t>
            </a:r>
            <a:r>
              <a:rPr lang="es-CO" sz="18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2142760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Placeholder 1">
            <a:extLst>
              <a:ext uri="{FF2B5EF4-FFF2-40B4-BE49-F238E27FC236}">
                <a16:creationId xmlns:a16="http://schemas.microsoft.com/office/drawing/2014/main" id="{328EEA0A-95D3-48BD-A507-933D59957A98}"/>
              </a:ext>
            </a:extLst>
          </p:cNvPr>
          <p:cNvSpPr txBox="1">
            <a:spLocks/>
          </p:cNvSpPr>
          <p:nvPr/>
        </p:nvSpPr>
        <p:spPr>
          <a:xfrm>
            <a:off x="-606519" y="225361"/>
            <a:ext cx="11192046" cy="1556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endParaRPr lang="es-CO" sz="2800" b="1" dirty="0">
              <a:solidFill>
                <a:srgbClr val="EB57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55D2624-07BA-424F-B762-71B2003A62C4}"/>
              </a:ext>
            </a:extLst>
          </p:cNvPr>
          <p:cNvSpPr txBox="1"/>
          <p:nvPr/>
        </p:nvSpPr>
        <p:spPr>
          <a:xfrm>
            <a:off x="456453" y="531479"/>
            <a:ext cx="721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FF0000"/>
                </a:solidFill>
              </a:rPr>
              <a:t>RECOMENDACIONES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56453" y="1186962"/>
            <a:ext cx="107625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Realizar la priorización de sus necesidades sobre la base del autodiagnóstico y desarrollen  con total rigurosidad las funciones y obligaciones en la gestión de la contratación dada su responsabilidad en el desarrollo de las fases pre-contractual, contractual y post-contractual, respecto de los procesos de contratación que adelanten, manteniendo altos estándares en el cumplimiento de la misión y visión a su cargo.  </a:t>
            </a:r>
          </a:p>
          <a:p>
            <a:endParaRPr lang="es-CO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62671170"/>
              </p:ext>
            </p:extLst>
          </p:nvPr>
        </p:nvGraphicFramePr>
        <p:xfrm>
          <a:off x="975946" y="2356513"/>
          <a:ext cx="10475089" cy="3376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52825299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8" y="14167"/>
            <a:ext cx="656762" cy="63771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46AEF-228B-4AAA-9CF1-ADF498AA5D1D}"/>
              </a:ext>
            </a:extLst>
          </p:cNvPr>
          <p:cNvSpPr txBox="1"/>
          <p:nvPr/>
        </p:nvSpPr>
        <p:spPr>
          <a:xfrm>
            <a:off x="11451035" y="651878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CO" sz="700" dirty="0">
                <a:latin typeface="Arial Black" panose="020B0A04020102020204" pitchFamily="34" charset="0"/>
              </a:rPr>
              <a:t>CO21/962806</a:t>
            </a:r>
          </a:p>
        </p:txBody>
      </p:sp>
      <p:pic>
        <p:nvPicPr>
          <p:cNvPr id="1026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Placeholder 1">
            <a:extLst>
              <a:ext uri="{FF2B5EF4-FFF2-40B4-BE49-F238E27FC236}">
                <a16:creationId xmlns:a16="http://schemas.microsoft.com/office/drawing/2014/main" id="{328EEA0A-95D3-48BD-A507-933D59957A98}"/>
              </a:ext>
            </a:extLst>
          </p:cNvPr>
          <p:cNvSpPr txBox="1">
            <a:spLocks/>
          </p:cNvSpPr>
          <p:nvPr/>
        </p:nvSpPr>
        <p:spPr>
          <a:xfrm>
            <a:off x="-606519" y="225361"/>
            <a:ext cx="11192046" cy="1556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endParaRPr lang="es-CO" sz="2800" b="1" dirty="0">
              <a:solidFill>
                <a:srgbClr val="EB57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55D2624-07BA-424F-B762-71B2003A62C4}"/>
              </a:ext>
            </a:extLst>
          </p:cNvPr>
          <p:cNvSpPr txBox="1"/>
          <p:nvPr/>
        </p:nvSpPr>
        <p:spPr>
          <a:xfrm>
            <a:off x="456453" y="531479"/>
            <a:ext cx="721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FF0000"/>
                </a:solidFill>
              </a:rPr>
              <a:t>PLAN DE EJECUCIÓN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B0C1C83-A22A-6348-8111-E5B8FBC55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677607"/>
              </p:ext>
            </p:extLst>
          </p:nvPr>
        </p:nvGraphicFramePr>
        <p:xfrm>
          <a:off x="416819" y="1003523"/>
          <a:ext cx="11425140" cy="5497278"/>
        </p:xfrm>
        <a:graphic>
          <a:graphicData uri="http://schemas.openxmlformats.org/drawingml/2006/table">
            <a:tbl>
              <a:tblPr bandRow="1"/>
              <a:tblGrid>
                <a:gridCol w="2950484">
                  <a:extLst>
                    <a:ext uri="{9D8B030D-6E8A-4147-A177-3AD203B41FA5}">
                      <a16:colId xmlns:a16="http://schemas.microsoft.com/office/drawing/2014/main" val="1846560998"/>
                    </a:ext>
                  </a:extLst>
                </a:gridCol>
                <a:gridCol w="2950484">
                  <a:extLst>
                    <a:ext uri="{9D8B030D-6E8A-4147-A177-3AD203B41FA5}">
                      <a16:colId xmlns:a16="http://schemas.microsoft.com/office/drawing/2014/main" val="103169964"/>
                    </a:ext>
                  </a:extLst>
                </a:gridCol>
                <a:gridCol w="2762086">
                  <a:extLst>
                    <a:ext uri="{9D8B030D-6E8A-4147-A177-3AD203B41FA5}">
                      <a16:colId xmlns:a16="http://schemas.microsoft.com/office/drawing/2014/main" val="346479823"/>
                    </a:ext>
                  </a:extLst>
                </a:gridCol>
                <a:gridCol w="2762086">
                  <a:extLst>
                    <a:ext uri="{9D8B030D-6E8A-4147-A177-3AD203B41FA5}">
                      <a16:colId xmlns:a16="http://schemas.microsoft.com/office/drawing/2014/main" val="2634906422"/>
                    </a:ext>
                  </a:extLst>
                </a:gridCol>
              </a:tblGrid>
              <a:tr h="339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FASE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ACTIVIDAD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PERIODO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ENTIDADES RESPONSABLES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683810"/>
                  </a:ext>
                </a:extLst>
              </a:tr>
              <a:tr h="339563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Adopción de la PCC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Adopción de la política 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Diciembre 2022 – Primer trimestre 2023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Secretaria Jurídica Distrital 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615026"/>
                  </a:ext>
                </a:extLst>
              </a:tr>
              <a:tr h="5138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Socialización a las entidades y organizamos distritales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Secretaria Jurídica Distrital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627266"/>
                  </a:ext>
                </a:extLst>
              </a:tr>
              <a:tr h="10365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Campaña de difusión 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Campaña de comunicación masiva sobre la gestión contractual, lineamientos y buenas prácticas en materia contractual.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Diciembre 2022 -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Primer trimestre 2023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Secretaría Jurídica Distrital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 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303238"/>
                  </a:ext>
                </a:extLst>
              </a:tr>
              <a:tr h="13095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Implementación de la Política  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Acatamiento de los componentes del documento de la política por parte de los/as responsables de la ejecución contractual.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A partir de 2023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Organismos y entidades distritales 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282351"/>
                  </a:ext>
                </a:extLst>
              </a:tr>
              <a:tr h="912904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Seguimiento de la política   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Articulación con el Observatorio Distrital de Contratación y Lucha Anticorrupción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A partir de Marzo 2023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Secretaría Jurídica Distrital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148417"/>
                  </a:ext>
                </a:extLst>
              </a:tr>
              <a:tr h="5138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Indicadores  y/o líneas de investigación sobre temáticas definidas 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A partir de marzo 2023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  <a:latin typeface="Arial Narrow" panose="020B0604020202020204" pitchFamily="34" charset="0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Secretaría Jurídica Distrital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375" marR="58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924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329168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8" descr="Tex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5139" y="2352825"/>
            <a:ext cx="5148507" cy="173135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8"/>
          <p:cNvSpPr/>
          <p:nvPr/>
        </p:nvSpPr>
        <p:spPr>
          <a:xfrm>
            <a:off x="3864426" y="1560206"/>
            <a:ext cx="4349931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 b="1">
                <a:solidFill>
                  <a:srgbClr val="C8102C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/>
          </a:p>
        </p:txBody>
      </p:sp>
      <p:pic>
        <p:nvPicPr>
          <p:cNvPr id="4" name="Picture 2" descr="https://lh4.googleusercontent.com/l9KNGj6QyVZza1VbIW2YJVvUZVqWcyq8nxpDFc78l_xHu1JaQmhl00w1B3HHKf3ktW9PFvKjrbz_sHJqrqEJQQqdVZZzvuPWdl_qqMILnsm2LVvt-YtHCEeL6J3tylrlxo8fZa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03" y="6250452"/>
            <a:ext cx="1451037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04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specto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3222</TotalTime>
  <Words>769</Words>
  <Application>Microsoft Office PowerPoint</Application>
  <PresentationFormat>Panorámica</PresentationFormat>
  <Paragraphs>98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Arial</vt:lpstr>
      <vt:lpstr>Commissioner ExtraBold</vt:lpstr>
      <vt:lpstr>Calibri</vt:lpstr>
      <vt:lpstr>Arial Narrow</vt:lpstr>
      <vt:lpstr>Syne</vt:lpstr>
      <vt:lpstr>Roboto</vt:lpstr>
      <vt:lpstr>Arial Black</vt:lpstr>
      <vt:lpstr>Fira Sans Extra Condensed Medium</vt:lpstr>
      <vt:lpstr>Fira Sans Extra Condensed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YOMAIRA AMPARO ALARCON ACERO</dc:creator>
  <cp:lastModifiedBy>MARTHA REYES CASTILLO Reyes Castillo</cp:lastModifiedBy>
  <cp:revision>147</cp:revision>
  <dcterms:created xsi:type="dcterms:W3CDTF">2021-09-10T11:38:03Z</dcterms:created>
  <dcterms:modified xsi:type="dcterms:W3CDTF">2023-03-15T21:07:18Z</dcterms:modified>
</cp:coreProperties>
</file>